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5143500" cx="9144000"/>
  <p:notesSz cx="6858000" cy="9144000"/>
  <p:embeddedFontLst>
    <p:embeddedFont>
      <p:font typeface="Raleway"/>
      <p:regular r:id="rId11"/>
      <p:bold r:id="rId12"/>
      <p:italic r:id="rId13"/>
      <p:boldItalic r:id="rId14"/>
    </p:embeddedFont>
    <p:embeddedFont>
      <p:font typeface="Anaheim"/>
      <p:regular r:id="rId15"/>
    </p:embeddedFont>
    <p:embeddedFont>
      <p:font typeface="Bebas Neue"/>
      <p:regular r:id="rId16"/>
    </p:embeddedFont>
    <p:embeddedFont>
      <p:font typeface="Dela Gothic One"/>
      <p:regular r:id="rId17"/>
    </p:embeddedFont>
    <p:embeddedFont>
      <p:font typeface="PT Sans"/>
      <p:regular r:id="rId18"/>
      <p:bold r:id="rId19"/>
      <p:italic r:id="rId20"/>
      <p:boldItalic r:id="rId21"/>
    </p:embeddedFont>
    <p:embeddedFont>
      <p:font typeface="Barlow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Sans-italic.fntdata"/><Relationship Id="rId22" Type="http://schemas.openxmlformats.org/officeDocument/2006/relationships/font" Target="fonts/Barlow-regular.fntdata"/><Relationship Id="rId21" Type="http://schemas.openxmlformats.org/officeDocument/2006/relationships/font" Target="fonts/PTSans-boldItalic.fntdata"/><Relationship Id="rId24" Type="http://schemas.openxmlformats.org/officeDocument/2006/relationships/font" Target="fonts/Barlow-italic.fntdata"/><Relationship Id="rId23" Type="http://schemas.openxmlformats.org/officeDocument/2006/relationships/font" Target="fonts/Barlow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Barlow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font" Target="fonts/Raleway-regular.fntdata"/><Relationship Id="rId10" Type="http://schemas.openxmlformats.org/officeDocument/2006/relationships/slide" Target="slides/slide6.xml"/><Relationship Id="rId13" Type="http://schemas.openxmlformats.org/officeDocument/2006/relationships/font" Target="fonts/Raleway-italic.fntdata"/><Relationship Id="rId12" Type="http://schemas.openxmlformats.org/officeDocument/2006/relationships/font" Target="fonts/Raleway-bold.fntdata"/><Relationship Id="rId15" Type="http://schemas.openxmlformats.org/officeDocument/2006/relationships/font" Target="fonts/Anaheim-regular.fntdata"/><Relationship Id="rId14" Type="http://schemas.openxmlformats.org/officeDocument/2006/relationships/font" Target="fonts/Raleway-boldItalic.fntdata"/><Relationship Id="rId17" Type="http://schemas.openxmlformats.org/officeDocument/2006/relationships/font" Target="fonts/DelaGothicOne-regular.fntdata"/><Relationship Id="rId16" Type="http://schemas.openxmlformats.org/officeDocument/2006/relationships/font" Target="fonts/BebasNeue-regular.fntdata"/><Relationship Id="rId19" Type="http://schemas.openxmlformats.org/officeDocument/2006/relationships/font" Target="fonts/PTSans-bold.fntdata"/><Relationship Id="rId18" Type="http://schemas.openxmlformats.org/officeDocument/2006/relationships/font" Target="fonts/PTSa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d431007ba2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d431007ba2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1dc99c1d80a_1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1dc99c1d80a_1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54dda1946d_6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54dda1946d_6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713225" y="909400"/>
            <a:ext cx="4528800" cy="2604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2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3225" y="3676538"/>
            <a:ext cx="2378700" cy="64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7894000" y="248050"/>
            <a:ext cx="948375" cy="182300"/>
            <a:chOff x="2830750" y="4786000"/>
            <a:chExt cx="948375" cy="182300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2830750" y="4786000"/>
              <a:ext cx="948375" cy="29100"/>
              <a:chOff x="2830750" y="4786000"/>
              <a:chExt cx="948375" cy="29100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283075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313717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344360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375002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2830750" y="4939200"/>
              <a:ext cx="948375" cy="29100"/>
              <a:chOff x="2830750" y="4786000"/>
              <a:chExt cx="948375" cy="291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283075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313717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44360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375002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" name="Google Shape;23;p2"/>
          <p:cNvGrpSpPr/>
          <p:nvPr/>
        </p:nvGrpSpPr>
        <p:grpSpPr>
          <a:xfrm>
            <a:off x="304575" y="4734925"/>
            <a:ext cx="2124900" cy="72900"/>
            <a:chOff x="2932900" y="4742225"/>
            <a:chExt cx="2124900" cy="72900"/>
          </a:xfrm>
        </p:grpSpPr>
        <p:sp>
          <p:nvSpPr>
            <p:cNvPr id="24" name="Google Shape;24;p2"/>
            <p:cNvSpPr/>
            <p:nvPr/>
          </p:nvSpPr>
          <p:spPr>
            <a:xfrm>
              <a:off x="29329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16413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39536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6266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85783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08906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3203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55153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78276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0140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04851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27975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51098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74221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97345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20468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43591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66715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89838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" name="Google Shape;43;p2"/>
          <p:cNvSpPr/>
          <p:nvPr/>
        </p:nvSpPr>
        <p:spPr>
          <a:xfrm>
            <a:off x="-410275" y="-584000"/>
            <a:ext cx="1123500" cy="112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-277225" y="-166390"/>
            <a:ext cx="1251908" cy="979055"/>
          </a:xfrm>
          <a:custGeom>
            <a:rect b="b" l="l" r="r" t="t"/>
            <a:pathLst>
              <a:path extrusionOk="0" h="17801" w="22763">
                <a:moveTo>
                  <a:pt x="22763" y="0"/>
                </a:moveTo>
                <a:cubicBezTo>
                  <a:pt x="14147" y="4306"/>
                  <a:pt x="6817" y="10996"/>
                  <a:pt x="0" y="17801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" name="Google Shape;45;p2"/>
          <p:cNvSpPr/>
          <p:nvPr/>
        </p:nvSpPr>
        <p:spPr>
          <a:xfrm>
            <a:off x="-196982" y="-182450"/>
            <a:ext cx="1203785" cy="1043295"/>
          </a:xfrm>
          <a:custGeom>
            <a:rect b="b" l="l" r="r" t="t"/>
            <a:pathLst>
              <a:path extrusionOk="0" h="18969" w="21888">
                <a:moveTo>
                  <a:pt x="0" y="0"/>
                </a:moveTo>
                <a:cubicBezTo>
                  <a:pt x="6283" y="7331"/>
                  <a:pt x="15061" y="12142"/>
                  <a:pt x="21888" y="18969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11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1"/>
          <p:cNvSpPr txBox="1"/>
          <p:nvPr>
            <p:ph hasCustomPrompt="1" type="title"/>
          </p:nvPr>
        </p:nvSpPr>
        <p:spPr>
          <a:xfrm>
            <a:off x="1365300" y="1573775"/>
            <a:ext cx="6413400" cy="13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79" name="Google Shape;279;p11"/>
          <p:cNvSpPr txBox="1"/>
          <p:nvPr>
            <p:ph idx="1" type="subTitle"/>
          </p:nvPr>
        </p:nvSpPr>
        <p:spPr>
          <a:xfrm>
            <a:off x="1365300" y="2831325"/>
            <a:ext cx="64134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80" name="Google Shape;280;p11"/>
          <p:cNvSpPr/>
          <p:nvPr/>
        </p:nvSpPr>
        <p:spPr>
          <a:xfrm>
            <a:off x="4671462" y="4398638"/>
            <a:ext cx="4519800" cy="81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1"/>
          <p:cNvSpPr/>
          <p:nvPr/>
        </p:nvSpPr>
        <p:spPr>
          <a:xfrm>
            <a:off x="3956637" y="4291760"/>
            <a:ext cx="5805246" cy="1095570"/>
          </a:xfrm>
          <a:custGeom>
            <a:rect b="b" l="l" r="r" t="t"/>
            <a:pathLst>
              <a:path extrusionOk="0" h="33741" w="178788">
                <a:moveTo>
                  <a:pt x="0" y="0"/>
                </a:moveTo>
                <a:cubicBezTo>
                  <a:pt x="57156" y="20281"/>
                  <a:pt x="118963" y="23782"/>
                  <a:pt x="178788" y="33741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2" name="Google Shape;282;p11"/>
          <p:cNvSpPr/>
          <p:nvPr/>
        </p:nvSpPr>
        <p:spPr>
          <a:xfrm>
            <a:off x="4591271" y="4270038"/>
            <a:ext cx="5277479" cy="1128982"/>
          </a:xfrm>
          <a:custGeom>
            <a:rect b="b" l="l" r="r" t="t"/>
            <a:pathLst>
              <a:path extrusionOk="0" h="34770" w="162534">
                <a:moveTo>
                  <a:pt x="162534" y="0"/>
                </a:moveTo>
                <a:cubicBezTo>
                  <a:pt x="107226" y="3258"/>
                  <a:pt x="55404" y="34770"/>
                  <a:pt x="0" y="34770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283" name="Google Shape;28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759366">
            <a:off x="-1159800" y="2684074"/>
            <a:ext cx="3815810" cy="326892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1"/>
          <p:cNvSpPr/>
          <p:nvPr/>
        </p:nvSpPr>
        <p:spPr>
          <a:xfrm>
            <a:off x="7667175" y="-487237"/>
            <a:ext cx="1636500" cy="1636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" name="Google Shape;285;p11"/>
          <p:cNvGrpSpPr/>
          <p:nvPr/>
        </p:nvGrpSpPr>
        <p:grpSpPr>
          <a:xfrm>
            <a:off x="322575" y="271900"/>
            <a:ext cx="2124900" cy="72900"/>
            <a:chOff x="2932900" y="4742225"/>
            <a:chExt cx="2124900" cy="72900"/>
          </a:xfrm>
        </p:grpSpPr>
        <p:sp>
          <p:nvSpPr>
            <p:cNvPr id="286" name="Google Shape;286;p11"/>
            <p:cNvSpPr/>
            <p:nvPr/>
          </p:nvSpPr>
          <p:spPr>
            <a:xfrm>
              <a:off x="29329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316413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1"/>
            <p:cNvSpPr/>
            <p:nvPr/>
          </p:nvSpPr>
          <p:spPr>
            <a:xfrm>
              <a:off x="339536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1"/>
            <p:cNvSpPr/>
            <p:nvPr/>
          </p:nvSpPr>
          <p:spPr>
            <a:xfrm>
              <a:off x="36266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385783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1"/>
            <p:cNvSpPr/>
            <p:nvPr/>
          </p:nvSpPr>
          <p:spPr>
            <a:xfrm>
              <a:off x="408906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1"/>
            <p:cNvSpPr/>
            <p:nvPr/>
          </p:nvSpPr>
          <p:spPr>
            <a:xfrm>
              <a:off x="43203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455153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478276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50140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1"/>
            <p:cNvSpPr/>
            <p:nvPr/>
          </p:nvSpPr>
          <p:spPr>
            <a:xfrm>
              <a:off x="304851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1"/>
            <p:cNvSpPr/>
            <p:nvPr/>
          </p:nvSpPr>
          <p:spPr>
            <a:xfrm>
              <a:off x="327975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1"/>
            <p:cNvSpPr/>
            <p:nvPr/>
          </p:nvSpPr>
          <p:spPr>
            <a:xfrm>
              <a:off x="351098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1"/>
            <p:cNvSpPr/>
            <p:nvPr/>
          </p:nvSpPr>
          <p:spPr>
            <a:xfrm>
              <a:off x="374221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1"/>
            <p:cNvSpPr/>
            <p:nvPr/>
          </p:nvSpPr>
          <p:spPr>
            <a:xfrm>
              <a:off x="397345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1"/>
            <p:cNvSpPr/>
            <p:nvPr/>
          </p:nvSpPr>
          <p:spPr>
            <a:xfrm>
              <a:off x="420468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1"/>
            <p:cNvSpPr/>
            <p:nvPr/>
          </p:nvSpPr>
          <p:spPr>
            <a:xfrm>
              <a:off x="443591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>
              <a:off x="466715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489838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1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9" name="Google Shape;309;p13"/>
          <p:cNvSpPr txBox="1"/>
          <p:nvPr>
            <p:ph hasCustomPrompt="1" idx="2" type="title"/>
          </p:nvPr>
        </p:nvSpPr>
        <p:spPr>
          <a:xfrm>
            <a:off x="720000" y="1504575"/>
            <a:ext cx="9066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0" name="Google Shape;310;p13"/>
          <p:cNvSpPr txBox="1"/>
          <p:nvPr>
            <p:ph hasCustomPrompt="1" idx="3" type="title"/>
          </p:nvPr>
        </p:nvSpPr>
        <p:spPr>
          <a:xfrm>
            <a:off x="720000" y="3177450"/>
            <a:ext cx="9066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1" name="Google Shape;311;p13"/>
          <p:cNvSpPr txBox="1"/>
          <p:nvPr>
            <p:ph hasCustomPrompt="1" idx="4" type="title"/>
          </p:nvPr>
        </p:nvSpPr>
        <p:spPr>
          <a:xfrm>
            <a:off x="3419271" y="1504575"/>
            <a:ext cx="9066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2" name="Google Shape;312;p13"/>
          <p:cNvSpPr txBox="1"/>
          <p:nvPr>
            <p:ph hasCustomPrompt="1" idx="5" type="title"/>
          </p:nvPr>
        </p:nvSpPr>
        <p:spPr>
          <a:xfrm>
            <a:off x="3419271" y="3177450"/>
            <a:ext cx="9066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3" name="Google Shape;313;p13"/>
          <p:cNvSpPr txBox="1"/>
          <p:nvPr>
            <p:ph hasCustomPrompt="1" idx="6" type="title"/>
          </p:nvPr>
        </p:nvSpPr>
        <p:spPr>
          <a:xfrm>
            <a:off x="6118549" y="1504575"/>
            <a:ext cx="9066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4" name="Google Shape;314;p13"/>
          <p:cNvSpPr txBox="1"/>
          <p:nvPr>
            <p:ph hasCustomPrompt="1" idx="7" type="title"/>
          </p:nvPr>
        </p:nvSpPr>
        <p:spPr>
          <a:xfrm>
            <a:off x="6118549" y="3177450"/>
            <a:ext cx="9066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5" name="Google Shape;315;p13"/>
          <p:cNvSpPr txBox="1"/>
          <p:nvPr>
            <p:ph idx="1" type="subTitle"/>
          </p:nvPr>
        </p:nvSpPr>
        <p:spPr>
          <a:xfrm>
            <a:off x="720000" y="19736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lt1"/>
                </a:solidFill>
                <a:highlight>
                  <a:schemeClr val="lt2"/>
                </a:highlight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6" name="Google Shape;316;p13"/>
          <p:cNvSpPr txBox="1"/>
          <p:nvPr>
            <p:ph idx="8" type="subTitle"/>
          </p:nvPr>
        </p:nvSpPr>
        <p:spPr>
          <a:xfrm>
            <a:off x="3419271" y="19736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lt1"/>
                </a:solidFill>
                <a:highlight>
                  <a:schemeClr val="lt2"/>
                </a:highlight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7" name="Google Shape;317;p13"/>
          <p:cNvSpPr txBox="1"/>
          <p:nvPr>
            <p:ph idx="9" type="subTitle"/>
          </p:nvPr>
        </p:nvSpPr>
        <p:spPr>
          <a:xfrm>
            <a:off x="6118549" y="19736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lt1"/>
                </a:solidFill>
                <a:highlight>
                  <a:schemeClr val="lt2"/>
                </a:highlight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8" name="Google Shape;318;p13"/>
          <p:cNvSpPr txBox="1"/>
          <p:nvPr>
            <p:ph idx="13" type="subTitle"/>
          </p:nvPr>
        </p:nvSpPr>
        <p:spPr>
          <a:xfrm>
            <a:off x="720000" y="3646600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lt1"/>
                </a:solidFill>
                <a:highlight>
                  <a:schemeClr val="lt2"/>
                </a:highlight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9" name="Google Shape;319;p13"/>
          <p:cNvSpPr txBox="1"/>
          <p:nvPr>
            <p:ph idx="14" type="subTitle"/>
          </p:nvPr>
        </p:nvSpPr>
        <p:spPr>
          <a:xfrm>
            <a:off x="3419271" y="3646600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lt1"/>
                </a:solidFill>
                <a:highlight>
                  <a:schemeClr val="lt2"/>
                </a:highlight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0" name="Google Shape;320;p13"/>
          <p:cNvSpPr txBox="1"/>
          <p:nvPr>
            <p:ph idx="15" type="subTitle"/>
          </p:nvPr>
        </p:nvSpPr>
        <p:spPr>
          <a:xfrm>
            <a:off x="6118549" y="3646600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lt1"/>
                </a:solidFill>
                <a:highlight>
                  <a:schemeClr val="lt2"/>
                </a:highlight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321" name="Google Shape;321;p13"/>
          <p:cNvGrpSpPr/>
          <p:nvPr/>
        </p:nvGrpSpPr>
        <p:grpSpPr>
          <a:xfrm flipH="1">
            <a:off x="304575" y="248050"/>
            <a:ext cx="948375" cy="182300"/>
            <a:chOff x="2830750" y="4786000"/>
            <a:chExt cx="948375" cy="182300"/>
          </a:xfrm>
        </p:grpSpPr>
        <p:grpSp>
          <p:nvGrpSpPr>
            <p:cNvPr id="322" name="Google Shape;322;p13"/>
            <p:cNvGrpSpPr/>
            <p:nvPr/>
          </p:nvGrpSpPr>
          <p:grpSpPr>
            <a:xfrm>
              <a:off x="2830750" y="4786000"/>
              <a:ext cx="948375" cy="29100"/>
              <a:chOff x="2830750" y="4786000"/>
              <a:chExt cx="948375" cy="29100"/>
            </a:xfrm>
          </p:grpSpPr>
          <p:sp>
            <p:nvSpPr>
              <p:cNvPr id="323" name="Google Shape;323;p13"/>
              <p:cNvSpPr/>
              <p:nvPr/>
            </p:nvSpPr>
            <p:spPr>
              <a:xfrm>
                <a:off x="283075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13"/>
              <p:cNvSpPr/>
              <p:nvPr/>
            </p:nvSpPr>
            <p:spPr>
              <a:xfrm>
                <a:off x="313717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13"/>
              <p:cNvSpPr/>
              <p:nvPr/>
            </p:nvSpPr>
            <p:spPr>
              <a:xfrm>
                <a:off x="344360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13"/>
              <p:cNvSpPr/>
              <p:nvPr/>
            </p:nvSpPr>
            <p:spPr>
              <a:xfrm>
                <a:off x="375002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7" name="Google Shape;327;p13"/>
            <p:cNvGrpSpPr/>
            <p:nvPr/>
          </p:nvGrpSpPr>
          <p:grpSpPr>
            <a:xfrm>
              <a:off x="2830750" y="4939200"/>
              <a:ext cx="948375" cy="29100"/>
              <a:chOff x="2830750" y="4786000"/>
              <a:chExt cx="948375" cy="29100"/>
            </a:xfrm>
          </p:grpSpPr>
          <p:sp>
            <p:nvSpPr>
              <p:cNvPr id="328" name="Google Shape;328;p13"/>
              <p:cNvSpPr/>
              <p:nvPr/>
            </p:nvSpPr>
            <p:spPr>
              <a:xfrm>
                <a:off x="283075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13"/>
              <p:cNvSpPr/>
              <p:nvPr/>
            </p:nvSpPr>
            <p:spPr>
              <a:xfrm>
                <a:off x="313717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13"/>
              <p:cNvSpPr/>
              <p:nvPr/>
            </p:nvSpPr>
            <p:spPr>
              <a:xfrm>
                <a:off x="344360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13"/>
              <p:cNvSpPr/>
              <p:nvPr/>
            </p:nvSpPr>
            <p:spPr>
              <a:xfrm>
                <a:off x="375002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32" name="Google Shape;332;p13"/>
          <p:cNvGrpSpPr/>
          <p:nvPr/>
        </p:nvGrpSpPr>
        <p:grpSpPr>
          <a:xfrm flipH="1">
            <a:off x="6717475" y="4734925"/>
            <a:ext cx="2124900" cy="72900"/>
            <a:chOff x="2932900" y="4742225"/>
            <a:chExt cx="2124900" cy="72900"/>
          </a:xfrm>
        </p:grpSpPr>
        <p:sp>
          <p:nvSpPr>
            <p:cNvPr id="333" name="Google Shape;333;p13"/>
            <p:cNvSpPr/>
            <p:nvPr/>
          </p:nvSpPr>
          <p:spPr>
            <a:xfrm>
              <a:off x="29329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316413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339536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36266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3"/>
            <p:cNvSpPr/>
            <p:nvPr/>
          </p:nvSpPr>
          <p:spPr>
            <a:xfrm>
              <a:off x="385783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3"/>
            <p:cNvSpPr/>
            <p:nvPr/>
          </p:nvSpPr>
          <p:spPr>
            <a:xfrm>
              <a:off x="408906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3"/>
            <p:cNvSpPr/>
            <p:nvPr/>
          </p:nvSpPr>
          <p:spPr>
            <a:xfrm>
              <a:off x="43203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3"/>
            <p:cNvSpPr/>
            <p:nvPr/>
          </p:nvSpPr>
          <p:spPr>
            <a:xfrm>
              <a:off x="455153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3"/>
            <p:cNvSpPr/>
            <p:nvPr/>
          </p:nvSpPr>
          <p:spPr>
            <a:xfrm>
              <a:off x="478276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3"/>
            <p:cNvSpPr/>
            <p:nvPr/>
          </p:nvSpPr>
          <p:spPr>
            <a:xfrm>
              <a:off x="50140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3"/>
            <p:cNvSpPr/>
            <p:nvPr/>
          </p:nvSpPr>
          <p:spPr>
            <a:xfrm>
              <a:off x="304851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3"/>
            <p:cNvSpPr/>
            <p:nvPr/>
          </p:nvSpPr>
          <p:spPr>
            <a:xfrm>
              <a:off x="327975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3"/>
            <p:cNvSpPr/>
            <p:nvPr/>
          </p:nvSpPr>
          <p:spPr>
            <a:xfrm>
              <a:off x="351098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3"/>
            <p:cNvSpPr/>
            <p:nvPr/>
          </p:nvSpPr>
          <p:spPr>
            <a:xfrm>
              <a:off x="374221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3"/>
            <p:cNvSpPr/>
            <p:nvPr/>
          </p:nvSpPr>
          <p:spPr>
            <a:xfrm>
              <a:off x="397345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3"/>
            <p:cNvSpPr/>
            <p:nvPr/>
          </p:nvSpPr>
          <p:spPr>
            <a:xfrm>
              <a:off x="420468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443591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466715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489838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1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14"/>
          <p:cNvSpPr txBox="1"/>
          <p:nvPr>
            <p:ph type="title"/>
          </p:nvPr>
        </p:nvSpPr>
        <p:spPr>
          <a:xfrm>
            <a:off x="3401525" y="3444050"/>
            <a:ext cx="50292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  <a:highlight>
                  <a:schemeClr val="lt2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5" name="Google Shape;355;p14"/>
          <p:cNvSpPr txBox="1"/>
          <p:nvPr>
            <p:ph idx="1" type="subTitle"/>
          </p:nvPr>
        </p:nvSpPr>
        <p:spPr>
          <a:xfrm>
            <a:off x="3401574" y="1242250"/>
            <a:ext cx="5029200" cy="209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356" name="Google Shape;356;p14"/>
          <p:cNvGrpSpPr/>
          <p:nvPr/>
        </p:nvGrpSpPr>
        <p:grpSpPr>
          <a:xfrm>
            <a:off x="6808550" y="4845750"/>
            <a:ext cx="2124900" cy="72900"/>
            <a:chOff x="2932900" y="4742225"/>
            <a:chExt cx="2124900" cy="72900"/>
          </a:xfrm>
        </p:grpSpPr>
        <p:sp>
          <p:nvSpPr>
            <p:cNvPr id="357" name="Google Shape;357;p14"/>
            <p:cNvSpPr/>
            <p:nvPr/>
          </p:nvSpPr>
          <p:spPr>
            <a:xfrm>
              <a:off x="29329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4"/>
            <p:cNvSpPr/>
            <p:nvPr/>
          </p:nvSpPr>
          <p:spPr>
            <a:xfrm>
              <a:off x="316413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4"/>
            <p:cNvSpPr/>
            <p:nvPr/>
          </p:nvSpPr>
          <p:spPr>
            <a:xfrm>
              <a:off x="339536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4"/>
            <p:cNvSpPr/>
            <p:nvPr/>
          </p:nvSpPr>
          <p:spPr>
            <a:xfrm>
              <a:off x="36266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4"/>
            <p:cNvSpPr/>
            <p:nvPr/>
          </p:nvSpPr>
          <p:spPr>
            <a:xfrm>
              <a:off x="385783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4"/>
            <p:cNvSpPr/>
            <p:nvPr/>
          </p:nvSpPr>
          <p:spPr>
            <a:xfrm>
              <a:off x="408906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4"/>
            <p:cNvSpPr/>
            <p:nvPr/>
          </p:nvSpPr>
          <p:spPr>
            <a:xfrm>
              <a:off x="43203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4"/>
            <p:cNvSpPr/>
            <p:nvPr/>
          </p:nvSpPr>
          <p:spPr>
            <a:xfrm>
              <a:off x="455153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4"/>
            <p:cNvSpPr/>
            <p:nvPr/>
          </p:nvSpPr>
          <p:spPr>
            <a:xfrm>
              <a:off x="478276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4"/>
            <p:cNvSpPr/>
            <p:nvPr/>
          </p:nvSpPr>
          <p:spPr>
            <a:xfrm>
              <a:off x="50140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4"/>
            <p:cNvSpPr/>
            <p:nvPr/>
          </p:nvSpPr>
          <p:spPr>
            <a:xfrm>
              <a:off x="304851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4"/>
            <p:cNvSpPr/>
            <p:nvPr/>
          </p:nvSpPr>
          <p:spPr>
            <a:xfrm>
              <a:off x="327975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351098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4"/>
            <p:cNvSpPr/>
            <p:nvPr/>
          </p:nvSpPr>
          <p:spPr>
            <a:xfrm>
              <a:off x="374221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4"/>
            <p:cNvSpPr/>
            <p:nvPr/>
          </p:nvSpPr>
          <p:spPr>
            <a:xfrm>
              <a:off x="397345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4"/>
            <p:cNvSpPr/>
            <p:nvPr/>
          </p:nvSpPr>
          <p:spPr>
            <a:xfrm>
              <a:off x="420468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443591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4"/>
            <p:cNvSpPr/>
            <p:nvPr/>
          </p:nvSpPr>
          <p:spPr>
            <a:xfrm>
              <a:off x="466715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4"/>
            <p:cNvSpPr/>
            <p:nvPr/>
          </p:nvSpPr>
          <p:spPr>
            <a:xfrm>
              <a:off x="489838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6" name="Google Shape;376;p14"/>
          <p:cNvGrpSpPr/>
          <p:nvPr/>
        </p:nvGrpSpPr>
        <p:grpSpPr>
          <a:xfrm>
            <a:off x="7956588" y="212075"/>
            <a:ext cx="948375" cy="182300"/>
            <a:chOff x="2830750" y="4786000"/>
            <a:chExt cx="948375" cy="182300"/>
          </a:xfrm>
        </p:grpSpPr>
        <p:grpSp>
          <p:nvGrpSpPr>
            <p:cNvPr id="377" name="Google Shape;377;p14"/>
            <p:cNvGrpSpPr/>
            <p:nvPr/>
          </p:nvGrpSpPr>
          <p:grpSpPr>
            <a:xfrm>
              <a:off x="2830750" y="4786000"/>
              <a:ext cx="948375" cy="29100"/>
              <a:chOff x="2830750" y="4786000"/>
              <a:chExt cx="948375" cy="29100"/>
            </a:xfrm>
          </p:grpSpPr>
          <p:sp>
            <p:nvSpPr>
              <p:cNvPr id="378" name="Google Shape;378;p14"/>
              <p:cNvSpPr/>
              <p:nvPr/>
            </p:nvSpPr>
            <p:spPr>
              <a:xfrm>
                <a:off x="283075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14"/>
              <p:cNvSpPr/>
              <p:nvPr/>
            </p:nvSpPr>
            <p:spPr>
              <a:xfrm>
                <a:off x="313717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14"/>
              <p:cNvSpPr/>
              <p:nvPr/>
            </p:nvSpPr>
            <p:spPr>
              <a:xfrm>
                <a:off x="344360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14"/>
              <p:cNvSpPr/>
              <p:nvPr/>
            </p:nvSpPr>
            <p:spPr>
              <a:xfrm>
                <a:off x="375002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2" name="Google Shape;382;p14"/>
            <p:cNvGrpSpPr/>
            <p:nvPr/>
          </p:nvGrpSpPr>
          <p:grpSpPr>
            <a:xfrm>
              <a:off x="2830750" y="4939200"/>
              <a:ext cx="948375" cy="29100"/>
              <a:chOff x="2830750" y="4786000"/>
              <a:chExt cx="948375" cy="29100"/>
            </a:xfrm>
          </p:grpSpPr>
          <p:sp>
            <p:nvSpPr>
              <p:cNvPr id="383" name="Google Shape;383;p14"/>
              <p:cNvSpPr/>
              <p:nvPr/>
            </p:nvSpPr>
            <p:spPr>
              <a:xfrm>
                <a:off x="283075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14"/>
              <p:cNvSpPr/>
              <p:nvPr/>
            </p:nvSpPr>
            <p:spPr>
              <a:xfrm>
                <a:off x="313717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14"/>
              <p:cNvSpPr/>
              <p:nvPr/>
            </p:nvSpPr>
            <p:spPr>
              <a:xfrm>
                <a:off x="344360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14"/>
              <p:cNvSpPr/>
              <p:nvPr/>
            </p:nvSpPr>
            <p:spPr>
              <a:xfrm>
                <a:off x="375002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15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15"/>
          <p:cNvSpPr txBox="1"/>
          <p:nvPr>
            <p:ph type="title"/>
          </p:nvPr>
        </p:nvSpPr>
        <p:spPr>
          <a:xfrm>
            <a:off x="1052400" y="1377175"/>
            <a:ext cx="3125700" cy="16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0" name="Google Shape;390;p15"/>
          <p:cNvSpPr txBox="1"/>
          <p:nvPr>
            <p:ph idx="1" type="subTitle"/>
          </p:nvPr>
        </p:nvSpPr>
        <p:spPr>
          <a:xfrm>
            <a:off x="1052400" y="3034975"/>
            <a:ext cx="31257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1" name="Google Shape;391;p15"/>
          <p:cNvSpPr/>
          <p:nvPr>
            <p:ph idx="2" type="pic"/>
          </p:nvPr>
        </p:nvSpPr>
        <p:spPr>
          <a:xfrm>
            <a:off x="5004900" y="888775"/>
            <a:ext cx="2962800" cy="34107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92" name="Google Shape;392;p15"/>
          <p:cNvGrpSpPr/>
          <p:nvPr/>
        </p:nvGrpSpPr>
        <p:grpSpPr>
          <a:xfrm>
            <a:off x="235125" y="261625"/>
            <a:ext cx="2124900" cy="72900"/>
            <a:chOff x="2932900" y="4742225"/>
            <a:chExt cx="2124900" cy="72900"/>
          </a:xfrm>
        </p:grpSpPr>
        <p:sp>
          <p:nvSpPr>
            <p:cNvPr id="393" name="Google Shape;393;p15"/>
            <p:cNvSpPr/>
            <p:nvPr/>
          </p:nvSpPr>
          <p:spPr>
            <a:xfrm>
              <a:off x="29329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5"/>
            <p:cNvSpPr/>
            <p:nvPr/>
          </p:nvSpPr>
          <p:spPr>
            <a:xfrm>
              <a:off x="316413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339536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5"/>
            <p:cNvSpPr/>
            <p:nvPr/>
          </p:nvSpPr>
          <p:spPr>
            <a:xfrm>
              <a:off x="36266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5"/>
            <p:cNvSpPr/>
            <p:nvPr/>
          </p:nvSpPr>
          <p:spPr>
            <a:xfrm>
              <a:off x="385783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408906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5"/>
            <p:cNvSpPr/>
            <p:nvPr/>
          </p:nvSpPr>
          <p:spPr>
            <a:xfrm>
              <a:off x="43203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5"/>
            <p:cNvSpPr/>
            <p:nvPr/>
          </p:nvSpPr>
          <p:spPr>
            <a:xfrm>
              <a:off x="455153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478276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50140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304851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327975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351098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5"/>
            <p:cNvSpPr/>
            <p:nvPr/>
          </p:nvSpPr>
          <p:spPr>
            <a:xfrm>
              <a:off x="374221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397345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420468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443591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466715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489838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2" name="Google Shape;412;p15"/>
          <p:cNvGrpSpPr/>
          <p:nvPr/>
        </p:nvGrpSpPr>
        <p:grpSpPr>
          <a:xfrm>
            <a:off x="239038" y="4769475"/>
            <a:ext cx="948375" cy="182300"/>
            <a:chOff x="2830750" y="4786000"/>
            <a:chExt cx="948375" cy="182300"/>
          </a:xfrm>
        </p:grpSpPr>
        <p:grpSp>
          <p:nvGrpSpPr>
            <p:cNvPr id="413" name="Google Shape;413;p15"/>
            <p:cNvGrpSpPr/>
            <p:nvPr/>
          </p:nvGrpSpPr>
          <p:grpSpPr>
            <a:xfrm>
              <a:off x="2830750" y="4786000"/>
              <a:ext cx="948375" cy="29100"/>
              <a:chOff x="2830750" y="4786000"/>
              <a:chExt cx="948375" cy="29100"/>
            </a:xfrm>
          </p:grpSpPr>
          <p:sp>
            <p:nvSpPr>
              <p:cNvPr id="414" name="Google Shape;414;p15"/>
              <p:cNvSpPr/>
              <p:nvPr/>
            </p:nvSpPr>
            <p:spPr>
              <a:xfrm>
                <a:off x="283075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15"/>
              <p:cNvSpPr/>
              <p:nvPr/>
            </p:nvSpPr>
            <p:spPr>
              <a:xfrm>
                <a:off x="313717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15"/>
              <p:cNvSpPr/>
              <p:nvPr/>
            </p:nvSpPr>
            <p:spPr>
              <a:xfrm>
                <a:off x="344360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15"/>
              <p:cNvSpPr/>
              <p:nvPr/>
            </p:nvSpPr>
            <p:spPr>
              <a:xfrm>
                <a:off x="375002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8" name="Google Shape;418;p15"/>
            <p:cNvGrpSpPr/>
            <p:nvPr/>
          </p:nvGrpSpPr>
          <p:grpSpPr>
            <a:xfrm>
              <a:off x="2830750" y="4939200"/>
              <a:ext cx="948375" cy="29100"/>
              <a:chOff x="2830750" y="4786000"/>
              <a:chExt cx="948375" cy="29100"/>
            </a:xfrm>
          </p:grpSpPr>
          <p:sp>
            <p:nvSpPr>
              <p:cNvPr id="419" name="Google Shape;419;p15"/>
              <p:cNvSpPr/>
              <p:nvPr/>
            </p:nvSpPr>
            <p:spPr>
              <a:xfrm>
                <a:off x="283075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15"/>
              <p:cNvSpPr/>
              <p:nvPr/>
            </p:nvSpPr>
            <p:spPr>
              <a:xfrm>
                <a:off x="313717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15"/>
              <p:cNvSpPr/>
              <p:nvPr/>
            </p:nvSpPr>
            <p:spPr>
              <a:xfrm>
                <a:off x="344360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15"/>
              <p:cNvSpPr/>
              <p:nvPr/>
            </p:nvSpPr>
            <p:spPr>
              <a:xfrm>
                <a:off x="375002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1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16"/>
          <p:cNvSpPr txBox="1"/>
          <p:nvPr>
            <p:ph type="title"/>
          </p:nvPr>
        </p:nvSpPr>
        <p:spPr>
          <a:xfrm>
            <a:off x="865625" y="1028174"/>
            <a:ext cx="2834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6" name="Google Shape;426;p16"/>
          <p:cNvSpPr txBox="1"/>
          <p:nvPr>
            <p:ph idx="1" type="subTitle"/>
          </p:nvPr>
        </p:nvSpPr>
        <p:spPr>
          <a:xfrm>
            <a:off x="865625" y="2091374"/>
            <a:ext cx="28347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427" name="Google Shape;427;p16"/>
          <p:cNvGrpSpPr/>
          <p:nvPr/>
        </p:nvGrpSpPr>
        <p:grpSpPr>
          <a:xfrm>
            <a:off x="193975" y="220475"/>
            <a:ext cx="2124900" cy="72900"/>
            <a:chOff x="2932900" y="4742225"/>
            <a:chExt cx="2124900" cy="72900"/>
          </a:xfrm>
        </p:grpSpPr>
        <p:sp>
          <p:nvSpPr>
            <p:cNvPr id="428" name="Google Shape;428;p16"/>
            <p:cNvSpPr/>
            <p:nvPr/>
          </p:nvSpPr>
          <p:spPr>
            <a:xfrm>
              <a:off x="29329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6"/>
            <p:cNvSpPr/>
            <p:nvPr/>
          </p:nvSpPr>
          <p:spPr>
            <a:xfrm>
              <a:off x="316413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6"/>
            <p:cNvSpPr/>
            <p:nvPr/>
          </p:nvSpPr>
          <p:spPr>
            <a:xfrm>
              <a:off x="339536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6"/>
            <p:cNvSpPr/>
            <p:nvPr/>
          </p:nvSpPr>
          <p:spPr>
            <a:xfrm>
              <a:off x="36266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6"/>
            <p:cNvSpPr/>
            <p:nvPr/>
          </p:nvSpPr>
          <p:spPr>
            <a:xfrm>
              <a:off x="385783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6"/>
            <p:cNvSpPr/>
            <p:nvPr/>
          </p:nvSpPr>
          <p:spPr>
            <a:xfrm>
              <a:off x="408906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6"/>
            <p:cNvSpPr/>
            <p:nvPr/>
          </p:nvSpPr>
          <p:spPr>
            <a:xfrm>
              <a:off x="43203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6"/>
            <p:cNvSpPr/>
            <p:nvPr/>
          </p:nvSpPr>
          <p:spPr>
            <a:xfrm>
              <a:off x="455153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6"/>
            <p:cNvSpPr/>
            <p:nvPr/>
          </p:nvSpPr>
          <p:spPr>
            <a:xfrm>
              <a:off x="478276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6"/>
            <p:cNvSpPr/>
            <p:nvPr/>
          </p:nvSpPr>
          <p:spPr>
            <a:xfrm>
              <a:off x="50140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6"/>
            <p:cNvSpPr/>
            <p:nvPr/>
          </p:nvSpPr>
          <p:spPr>
            <a:xfrm>
              <a:off x="304851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6"/>
            <p:cNvSpPr/>
            <p:nvPr/>
          </p:nvSpPr>
          <p:spPr>
            <a:xfrm>
              <a:off x="327975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6"/>
            <p:cNvSpPr/>
            <p:nvPr/>
          </p:nvSpPr>
          <p:spPr>
            <a:xfrm>
              <a:off x="351098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>
              <a:off x="374221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6"/>
            <p:cNvSpPr/>
            <p:nvPr/>
          </p:nvSpPr>
          <p:spPr>
            <a:xfrm>
              <a:off x="397345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420468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6"/>
            <p:cNvSpPr/>
            <p:nvPr/>
          </p:nvSpPr>
          <p:spPr>
            <a:xfrm>
              <a:off x="443591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6"/>
            <p:cNvSpPr/>
            <p:nvPr/>
          </p:nvSpPr>
          <p:spPr>
            <a:xfrm>
              <a:off x="466715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6"/>
            <p:cNvSpPr/>
            <p:nvPr/>
          </p:nvSpPr>
          <p:spPr>
            <a:xfrm>
              <a:off x="489838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7" name="Google Shape;447;p16"/>
          <p:cNvGrpSpPr/>
          <p:nvPr/>
        </p:nvGrpSpPr>
        <p:grpSpPr>
          <a:xfrm>
            <a:off x="7956575" y="4789775"/>
            <a:ext cx="948375" cy="182300"/>
            <a:chOff x="2830750" y="4786000"/>
            <a:chExt cx="948375" cy="182300"/>
          </a:xfrm>
        </p:grpSpPr>
        <p:grpSp>
          <p:nvGrpSpPr>
            <p:cNvPr id="448" name="Google Shape;448;p16"/>
            <p:cNvGrpSpPr/>
            <p:nvPr/>
          </p:nvGrpSpPr>
          <p:grpSpPr>
            <a:xfrm>
              <a:off x="2830750" y="4786000"/>
              <a:ext cx="948375" cy="29100"/>
              <a:chOff x="2830750" y="4786000"/>
              <a:chExt cx="948375" cy="29100"/>
            </a:xfrm>
          </p:grpSpPr>
          <p:sp>
            <p:nvSpPr>
              <p:cNvPr id="449" name="Google Shape;449;p16"/>
              <p:cNvSpPr/>
              <p:nvPr/>
            </p:nvSpPr>
            <p:spPr>
              <a:xfrm>
                <a:off x="283075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16"/>
              <p:cNvSpPr/>
              <p:nvPr/>
            </p:nvSpPr>
            <p:spPr>
              <a:xfrm>
                <a:off x="313717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16"/>
              <p:cNvSpPr/>
              <p:nvPr/>
            </p:nvSpPr>
            <p:spPr>
              <a:xfrm>
                <a:off x="344360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16"/>
              <p:cNvSpPr/>
              <p:nvPr/>
            </p:nvSpPr>
            <p:spPr>
              <a:xfrm>
                <a:off x="375002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3" name="Google Shape;453;p16"/>
            <p:cNvGrpSpPr/>
            <p:nvPr/>
          </p:nvGrpSpPr>
          <p:grpSpPr>
            <a:xfrm>
              <a:off x="2830750" y="4939200"/>
              <a:ext cx="948375" cy="29100"/>
              <a:chOff x="2830750" y="4786000"/>
              <a:chExt cx="948375" cy="29100"/>
            </a:xfrm>
          </p:grpSpPr>
          <p:sp>
            <p:nvSpPr>
              <p:cNvPr id="454" name="Google Shape;454;p16"/>
              <p:cNvSpPr/>
              <p:nvPr/>
            </p:nvSpPr>
            <p:spPr>
              <a:xfrm>
                <a:off x="283075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16"/>
              <p:cNvSpPr/>
              <p:nvPr/>
            </p:nvSpPr>
            <p:spPr>
              <a:xfrm>
                <a:off x="313717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16"/>
              <p:cNvSpPr/>
              <p:nvPr/>
            </p:nvSpPr>
            <p:spPr>
              <a:xfrm>
                <a:off x="344360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16"/>
              <p:cNvSpPr/>
              <p:nvPr/>
            </p:nvSpPr>
            <p:spPr>
              <a:xfrm>
                <a:off x="375002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58" name="Google Shape;458;p16"/>
          <p:cNvSpPr/>
          <p:nvPr/>
        </p:nvSpPr>
        <p:spPr>
          <a:xfrm flipH="1">
            <a:off x="8428378" y="-584000"/>
            <a:ext cx="1123500" cy="112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16"/>
          <p:cNvSpPr/>
          <p:nvPr/>
        </p:nvSpPr>
        <p:spPr>
          <a:xfrm flipH="1">
            <a:off x="8166920" y="-166390"/>
            <a:ext cx="1251908" cy="979055"/>
          </a:xfrm>
          <a:custGeom>
            <a:rect b="b" l="l" r="r" t="t"/>
            <a:pathLst>
              <a:path extrusionOk="0" h="17801" w="22763">
                <a:moveTo>
                  <a:pt x="22763" y="0"/>
                </a:moveTo>
                <a:cubicBezTo>
                  <a:pt x="14147" y="4306"/>
                  <a:pt x="6817" y="10996"/>
                  <a:pt x="0" y="17801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0" name="Google Shape;460;p16"/>
          <p:cNvSpPr/>
          <p:nvPr/>
        </p:nvSpPr>
        <p:spPr>
          <a:xfrm flipH="1">
            <a:off x="8134800" y="-182450"/>
            <a:ext cx="1203785" cy="1043295"/>
          </a:xfrm>
          <a:custGeom>
            <a:rect b="b" l="l" r="r" t="t"/>
            <a:pathLst>
              <a:path extrusionOk="0" h="18969" w="21888">
                <a:moveTo>
                  <a:pt x="0" y="0"/>
                </a:moveTo>
                <a:cubicBezTo>
                  <a:pt x="6283" y="7331"/>
                  <a:pt x="15061" y="12142"/>
                  <a:pt x="21888" y="18969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17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17"/>
          <p:cNvSpPr txBox="1"/>
          <p:nvPr>
            <p:ph type="title"/>
          </p:nvPr>
        </p:nvSpPr>
        <p:spPr>
          <a:xfrm>
            <a:off x="5520050" y="1629850"/>
            <a:ext cx="2834400" cy="10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4" name="Google Shape;464;p17"/>
          <p:cNvSpPr txBox="1"/>
          <p:nvPr>
            <p:ph idx="1" type="subTitle"/>
          </p:nvPr>
        </p:nvSpPr>
        <p:spPr>
          <a:xfrm>
            <a:off x="5520185" y="2690650"/>
            <a:ext cx="28344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465" name="Google Shape;465;p17"/>
          <p:cNvGrpSpPr/>
          <p:nvPr/>
        </p:nvGrpSpPr>
        <p:grpSpPr>
          <a:xfrm>
            <a:off x="6780075" y="4860275"/>
            <a:ext cx="2124900" cy="72900"/>
            <a:chOff x="2932900" y="4742225"/>
            <a:chExt cx="2124900" cy="72900"/>
          </a:xfrm>
        </p:grpSpPr>
        <p:sp>
          <p:nvSpPr>
            <p:cNvPr id="466" name="Google Shape;466;p17"/>
            <p:cNvSpPr/>
            <p:nvPr/>
          </p:nvSpPr>
          <p:spPr>
            <a:xfrm>
              <a:off x="29329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7"/>
            <p:cNvSpPr/>
            <p:nvPr/>
          </p:nvSpPr>
          <p:spPr>
            <a:xfrm>
              <a:off x="316413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7"/>
            <p:cNvSpPr/>
            <p:nvPr/>
          </p:nvSpPr>
          <p:spPr>
            <a:xfrm>
              <a:off x="339536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7"/>
            <p:cNvSpPr/>
            <p:nvPr/>
          </p:nvSpPr>
          <p:spPr>
            <a:xfrm>
              <a:off x="36266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7"/>
            <p:cNvSpPr/>
            <p:nvPr/>
          </p:nvSpPr>
          <p:spPr>
            <a:xfrm>
              <a:off x="385783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7"/>
            <p:cNvSpPr/>
            <p:nvPr/>
          </p:nvSpPr>
          <p:spPr>
            <a:xfrm>
              <a:off x="408906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7"/>
            <p:cNvSpPr/>
            <p:nvPr/>
          </p:nvSpPr>
          <p:spPr>
            <a:xfrm>
              <a:off x="43203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7"/>
            <p:cNvSpPr/>
            <p:nvPr/>
          </p:nvSpPr>
          <p:spPr>
            <a:xfrm>
              <a:off x="455153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7"/>
            <p:cNvSpPr/>
            <p:nvPr/>
          </p:nvSpPr>
          <p:spPr>
            <a:xfrm>
              <a:off x="478276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7"/>
            <p:cNvSpPr/>
            <p:nvPr/>
          </p:nvSpPr>
          <p:spPr>
            <a:xfrm>
              <a:off x="50140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7"/>
            <p:cNvSpPr/>
            <p:nvPr/>
          </p:nvSpPr>
          <p:spPr>
            <a:xfrm>
              <a:off x="304851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7"/>
            <p:cNvSpPr/>
            <p:nvPr/>
          </p:nvSpPr>
          <p:spPr>
            <a:xfrm>
              <a:off x="327975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7"/>
            <p:cNvSpPr/>
            <p:nvPr/>
          </p:nvSpPr>
          <p:spPr>
            <a:xfrm>
              <a:off x="351098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7"/>
            <p:cNvSpPr/>
            <p:nvPr/>
          </p:nvSpPr>
          <p:spPr>
            <a:xfrm>
              <a:off x="374221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7"/>
            <p:cNvSpPr/>
            <p:nvPr/>
          </p:nvSpPr>
          <p:spPr>
            <a:xfrm>
              <a:off x="397345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7"/>
            <p:cNvSpPr/>
            <p:nvPr/>
          </p:nvSpPr>
          <p:spPr>
            <a:xfrm>
              <a:off x="420468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7"/>
            <p:cNvSpPr/>
            <p:nvPr/>
          </p:nvSpPr>
          <p:spPr>
            <a:xfrm>
              <a:off x="443591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7"/>
            <p:cNvSpPr/>
            <p:nvPr/>
          </p:nvSpPr>
          <p:spPr>
            <a:xfrm>
              <a:off x="466715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7"/>
            <p:cNvSpPr/>
            <p:nvPr/>
          </p:nvSpPr>
          <p:spPr>
            <a:xfrm>
              <a:off x="489838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5" name="Google Shape;485;p17"/>
          <p:cNvGrpSpPr/>
          <p:nvPr/>
        </p:nvGrpSpPr>
        <p:grpSpPr>
          <a:xfrm>
            <a:off x="7956588" y="191500"/>
            <a:ext cx="948375" cy="182300"/>
            <a:chOff x="2830750" y="4786000"/>
            <a:chExt cx="948375" cy="182300"/>
          </a:xfrm>
        </p:grpSpPr>
        <p:grpSp>
          <p:nvGrpSpPr>
            <p:cNvPr id="486" name="Google Shape;486;p17"/>
            <p:cNvGrpSpPr/>
            <p:nvPr/>
          </p:nvGrpSpPr>
          <p:grpSpPr>
            <a:xfrm>
              <a:off x="2830750" y="4786000"/>
              <a:ext cx="948375" cy="29100"/>
              <a:chOff x="2830750" y="4786000"/>
              <a:chExt cx="948375" cy="29100"/>
            </a:xfrm>
          </p:grpSpPr>
          <p:sp>
            <p:nvSpPr>
              <p:cNvPr id="487" name="Google Shape;487;p17"/>
              <p:cNvSpPr/>
              <p:nvPr/>
            </p:nvSpPr>
            <p:spPr>
              <a:xfrm>
                <a:off x="283075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17"/>
              <p:cNvSpPr/>
              <p:nvPr/>
            </p:nvSpPr>
            <p:spPr>
              <a:xfrm>
                <a:off x="313717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17"/>
              <p:cNvSpPr/>
              <p:nvPr/>
            </p:nvSpPr>
            <p:spPr>
              <a:xfrm>
                <a:off x="344360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17"/>
              <p:cNvSpPr/>
              <p:nvPr/>
            </p:nvSpPr>
            <p:spPr>
              <a:xfrm>
                <a:off x="375002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1" name="Google Shape;491;p17"/>
            <p:cNvGrpSpPr/>
            <p:nvPr/>
          </p:nvGrpSpPr>
          <p:grpSpPr>
            <a:xfrm>
              <a:off x="2830750" y="4939200"/>
              <a:ext cx="948375" cy="29100"/>
              <a:chOff x="2830750" y="4786000"/>
              <a:chExt cx="948375" cy="29100"/>
            </a:xfrm>
          </p:grpSpPr>
          <p:sp>
            <p:nvSpPr>
              <p:cNvPr id="492" name="Google Shape;492;p17"/>
              <p:cNvSpPr/>
              <p:nvPr/>
            </p:nvSpPr>
            <p:spPr>
              <a:xfrm>
                <a:off x="283075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17"/>
              <p:cNvSpPr/>
              <p:nvPr/>
            </p:nvSpPr>
            <p:spPr>
              <a:xfrm>
                <a:off x="313717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17"/>
              <p:cNvSpPr/>
              <p:nvPr/>
            </p:nvSpPr>
            <p:spPr>
              <a:xfrm>
                <a:off x="344360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17"/>
              <p:cNvSpPr/>
              <p:nvPr/>
            </p:nvSpPr>
            <p:spPr>
              <a:xfrm>
                <a:off x="375002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496" name="Google Shape;4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8574" y="-142029"/>
            <a:ext cx="1482751" cy="2089799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17"/>
          <p:cNvSpPr/>
          <p:nvPr/>
        </p:nvSpPr>
        <p:spPr>
          <a:xfrm>
            <a:off x="-728187" y="3641263"/>
            <a:ext cx="1636500" cy="1636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8" name="Google Shape;4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666282">
            <a:off x="-174676" y="3754701"/>
            <a:ext cx="2576202" cy="314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1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18"/>
          <p:cNvSpPr txBox="1"/>
          <p:nvPr>
            <p:ph type="title"/>
          </p:nvPr>
        </p:nvSpPr>
        <p:spPr>
          <a:xfrm>
            <a:off x="4572000" y="1885950"/>
            <a:ext cx="3681300" cy="5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solidFill>
                  <a:schemeClr val="lt1"/>
                </a:solidFill>
                <a:highlight>
                  <a:schemeClr val="lt2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02" name="Google Shape;502;p18"/>
          <p:cNvSpPr txBox="1"/>
          <p:nvPr>
            <p:ph idx="1" type="subTitle"/>
          </p:nvPr>
        </p:nvSpPr>
        <p:spPr>
          <a:xfrm>
            <a:off x="4572175" y="2434650"/>
            <a:ext cx="36813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03" name="Google Shape;503;p18"/>
          <p:cNvSpPr/>
          <p:nvPr/>
        </p:nvSpPr>
        <p:spPr>
          <a:xfrm>
            <a:off x="5939350" y="4353625"/>
            <a:ext cx="3328500" cy="85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18"/>
          <p:cNvSpPr/>
          <p:nvPr/>
        </p:nvSpPr>
        <p:spPr>
          <a:xfrm>
            <a:off x="5960897" y="4447800"/>
            <a:ext cx="3306732" cy="813250"/>
          </a:xfrm>
          <a:custGeom>
            <a:rect b="b" l="l" r="r" t="t"/>
            <a:pathLst>
              <a:path extrusionOk="0" h="32530" w="193461">
                <a:moveTo>
                  <a:pt x="0" y="0"/>
                </a:moveTo>
                <a:cubicBezTo>
                  <a:pt x="33623" y="0"/>
                  <a:pt x="66448" y="10370"/>
                  <a:pt x="99531" y="16373"/>
                </a:cubicBezTo>
                <a:cubicBezTo>
                  <a:pt x="130790" y="22045"/>
                  <a:pt x="162134" y="27246"/>
                  <a:pt x="193461" y="32530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5" name="Google Shape;505;p18"/>
          <p:cNvSpPr/>
          <p:nvPr/>
        </p:nvSpPr>
        <p:spPr>
          <a:xfrm flipH="1">
            <a:off x="5950235" y="4407650"/>
            <a:ext cx="3306732" cy="813250"/>
          </a:xfrm>
          <a:custGeom>
            <a:rect b="b" l="l" r="r" t="t"/>
            <a:pathLst>
              <a:path extrusionOk="0" h="32530" w="193461">
                <a:moveTo>
                  <a:pt x="0" y="0"/>
                </a:moveTo>
                <a:cubicBezTo>
                  <a:pt x="33623" y="0"/>
                  <a:pt x="66448" y="10370"/>
                  <a:pt x="99531" y="16373"/>
                </a:cubicBezTo>
                <a:cubicBezTo>
                  <a:pt x="130790" y="22045"/>
                  <a:pt x="162134" y="27246"/>
                  <a:pt x="193461" y="32530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506" name="Google Shape;506;p18"/>
          <p:cNvGrpSpPr/>
          <p:nvPr/>
        </p:nvGrpSpPr>
        <p:grpSpPr>
          <a:xfrm>
            <a:off x="7894000" y="248050"/>
            <a:ext cx="948375" cy="182300"/>
            <a:chOff x="2830750" y="4786000"/>
            <a:chExt cx="948375" cy="182300"/>
          </a:xfrm>
        </p:grpSpPr>
        <p:grpSp>
          <p:nvGrpSpPr>
            <p:cNvPr id="507" name="Google Shape;507;p18"/>
            <p:cNvGrpSpPr/>
            <p:nvPr/>
          </p:nvGrpSpPr>
          <p:grpSpPr>
            <a:xfrm>
              <a:off x="2830750" y="4786000"/>
              <a:ext cx="948375" cy="29100"/>
              <a:chOff x="2830750" y="4786000"/>
              <a:chExt cx="948375" cy="29100"/>
            </a:xfrm>
          </p:grpSpPr>
          <p:sp>
            <p:nvSpPr>
              <p:cNvPr id="508" name="Google Shape;508;p18"/>
              <p:cNvSpPr/>
              <p:nvPr/>
            </p:nvSpPr>
            <p:spPr>
              <a:xfrm>
                <a:off x="283075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18"/>
              <p:cNvSpPr/>
              <p:nvPr/>
            </p:nvSpPr>
            <p:spPr>
              <a:xfrm>
                <a:off x="313717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18"/>
              <p:cNvSpPr/>
              <p:nvPr/>
            </p:nvSpPr>
            <p:spPr>
              <a:xfrm>
                <a:off x="344360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18"/>
              <p:cNvSpPr/>
              <p:nvPr/>
            </p:nvSpPr>
            <p:spPr>
              <a:xfrm>
                <a:off x="375002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2" name="Google Shape;512;p18"/>
            <p:cNvGrpSpPr/>
            <p:nvPr/>
          </p:nvGrpSpPr>
          <p:grpSpPr>
            <a:xfrm>
              <a:off x="2830750" y="4939200"/>
              <a:ext cx="948375" cy="29100"/>
              <a:chOff x="2830750" y="4786000"/>
              <a:chExt cx="948375" cy="29100"/>
            </a:xfrm>
          </p:grpSpPr>
          <p:sp>
            <p:nvSpPr>
              <p:cNvPr id="513" name="Google Shape;513;p18"/>
              <p:cNvSpPr/>
              <p:nvPr/>
            </p:nvSpPr>
            <p:spPr>
              <a:xfrm>
                <a:off x="283075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18"/>
              <p:cNvSpPr/>
              <p:nvPr/>
            </p:nvSpPr>
            <p:spPr>
              <a:xfrm>
                <a:off x="313717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18"/>
              <p:cNvSpPr/>
              <p:nvPr/>
            </p:nvSpPr>
            <p:spPr>
              <a:xfrm>
                <a:off x="344360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18"/>
              <p:cNvSpPr/>
              <p:nvPr/>
            </p:nvSpPr>
            <p:spPr>
              <a:xfrm>
                <a:off x="375002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1_1_1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19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1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0" name="Google Shape;520;p19"/>
          <p:cNvSpPr txBox="1"/>
          <p:nvPr>
            <p:ph idx="1" type="body"/>
          </p:nvPr>
        </p:nvSpPr>
        <p:spPr>
          <a:xfrm>
            <a:off x="720000" y="1215750"/>
            <a:ext cx="3852000" cy="29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521" name="Google Shape;521;p19"/>
          <p:cNvGrpSpPr/>
          <p:nvPr/>
        </p:nvGrpSpPr>
        <p:grpSpPr>
          <a:xfrm>
            <a:off x="239038" y="4750625"/>
            <a:ext cx="948375" cy="182300"/>
            <a:chOff x="2830750" y="4786000"/>
            <a:chExt cx="948375" cy="182300"/>
          </a:xfrm>
        </p:grpSpPr>
        <p:grpSp>
          <p:nvGrpSpPr>
            <p:cNvPr id="522" name="Google Shape;522;p19"/>
            <p:cNvGrpSpPr/>
            <p:nvPr/>
          </p:nvGrpSpPr>
          <p:grpSpPr>
            <a:xfrm>
              <a:off x="2830750" y="4786000"/>
              <a:ext cx="948375" cy="29100"/>
              <a:chOff x="2830750" y="4786000"/>
              <a:chExt cx="948375" cy="29100"/>
            </a:xfrm>
          </p:grpSpPr>
          <p:sp>
            <p:nvSpPr>
              <p:cNvPr id="523" name="Google Shape;523;p19"/>
              <p:cNvSpPr/>
              <p:nvPr/>
            </p:nvSpPr>
            <p:spPr>
              <a:xfrm>
                <a:off x="283075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19"/>
              <p:cNvSpPr/>
              <p:nvPr/>
            </p:nvSpPr>
            <p:spPr>
              <a:xfrm>
                <a:off x="313717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19"/>
              <p:cNvSpPr/>
              <p:nvPr/>
            </p:nvSpPr>
            <p:spPr>
              <a:xfrm>
                <a:off x="344360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19"/>
              <p:cNvSpPr/>
              <p:nvPr/>
            </p:nvSpPr>
            <p:spPr>
              <a:xfrm>
                <a:off x="375002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7" name="Google Shape;527;p19"/>
            <p:cNvGrpSpPr/>
            <p:nvPr/>
          </p:nvGrpSpPr>
          <p:grpSpPr>
            <a:xfrm>
              <a:off x="2830750" y="4939200"/>
              <a:ext cx="948375" cy="29100"/>
              <a:chOff x="2830750" y="4786000"/>
              <a:chExt cx="948375" cy="29100"/>
            </a:xfrm>
          </p:grpSpPr>
          <p:sp>
            <p:nvSpPr>
              <p:cNvPr id="528" name="Google Shape;528;p19"/>
              <p:cNvSpPr/>
              <p:nvPr/>
            </p:nvSpPr>
            <p:spPr>
              <a:xfrm>
                <a:off x="283075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19"/>
              <p:cNvSpPr/>
              <p:nvPr/>
            </p:nvSpPr>
            <p:spPr>
              <a:xfrm>
                <a:off x="313717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19"/>
              <p:cNvSpPr/>
              <p:nvPr/>
            </p:nvSpPr>
            <p:spPr>
              <a:xfrm>
                <a:off x="344360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19"/>
              <p:cNvSpPr/>
              <p:nvPr/>
            </p:nvSpPr>
            <p:spPr>
              <a:xfrm>
                <a:off x="375002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4_1_1_1_1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20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20"/>
          <p:cNvSpPr txBox="1"/>
          <p:nvPr>
            <p:ph type="title"/>
          </p:nvPr>
        </p:nvSpPr>
        <p:spPr>
          <a:xfrm>
            <a:off x="720000" y="1017300"/>
            <a:ext cx="38520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5" name="Google Shape;535;p20"/>
          <p:cNvSpPr txBox="1"/>
          <p:nvPr>
            <p:ph idx="1" type="body"/>
          </p:nvPr>
        </p:nvSpPr>
        <p:spPr>
          <a:xfrm>
            <a:off x="720000" y="1931700"/>
            <a:ext cx="3292500" cy="21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AutoNum type="arabicPeriod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9pPr>
          </a:lstStyle>
          <a:p/>
        </p:txBody>
      </p:sp>
      <p:sp>
        <p:nvSpPr>
          <p:cNvPr id="536" name="Google Shape;536;p20"/>
          <p:cNvSpPr/>
          <p:nvPr/>
        </p:nvSpPr>
        <p:spPr>
          <a:xfrm>
            <a:off x="-410275" y="-584000"/>
            <a:ext cx="1123500" cy="112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20"/>
          <p:cNvSpPr/>
          <p:nvPr/>
        </p:nvSpPr>
        <p:spPr>
          <a:xfrm>
            <a:off x="-277225" y="-166390"/>
            <a:ext cx="1251908" cy="979055"/>
          </a:xfrm>
          <a:custGeom>
            <a:rect b="b" l="l" r="r" t="t"/>
            <a:pathLst>
              <a:path extrusionOk="0" h="17801" w="22763">
                <a:moveTo>
                  <a:pt x="22763" y="0"/>
                </a:moveTo>
                <a:cubicBezTo>
                  <a:pt x="14147" y="4306"/>
                  <a:pt x="6817" y="10996"/>
                  <a:pt x="0" y="17801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8" name="Google Shape;538;p20"/>
          <p:cNvSpPr/>
          <p:nvPr/>
        </p:nvSpPr>
        <p:spPr>
          <a:xfrm>
            <a:off x="-196982" y="-182450"/>
            <a:ext cx="1203785" cy="1043295"/>
          </a:xfrm>
          <a:custGeom>
            <a:rect b="b" l="l" r="r" t="t"/>
            <a:pathLst>
              <a:path extrusionOk="0" h="18969" w="21888">
                <a:moveTo>
                  <a:pt x="0" y="0"/>
                </a:moveTo>
                <a:cubicBezTo>
                  <a:pt x="6283" y="7331"/>
                  <a:pt x="15061" y="12142"/>
                  <a:pt x="21888" y="18969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539" name="Google Shape;539;p20"/>
          <p:cNvGrpSpPr/>
          <p:nvPr/>
        </p:nvGrpSpPr>
        <p:grpSpPr>
          <a:xfrm>
            <a:off x="192875" y="4829825"/>
            <a:ext cx="2124900" cy="72900"/>
            <a:chOff x="2932900" y="4742225"/>
            <a:chExt cx="2124900" cy="72900"/>
          </a:xfrm>
        </p:grpSpPr>
        <p:sp>
          <p:nvSpPr>
            <p:cNvPr id="540" name="Google Shape;540;p20"/>
            <p:cNvSpPr/>
            <p:nvPr/>
          </p:nvSpPr>
          <p:spPr>
            <a:xfrm>
              <a:off x="29329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316413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339536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36266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385783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408906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43203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455153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478276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50140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304851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327975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351098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374221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397345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420468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443591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466715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489838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3"/>
          <p:cNvSpPr txBox="1"/>
          <p:nvPr>
            <p:ph type="title"/>
          </p:nvPr>
        </p:nvSpPr>
        <p:spPr>
          <a:xfrm>
            <a:off x="713225" y="3092600"/>
            <a:ext cx="3858900" cy="10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9" name="Google Shape;49;p3"/>
          <p:cNvSpPr txBox="1"/>
          <p:nvPr>
            <p:ph hasCustomPrompt="1" idx="2" type="title"/>
          </p:nvPr>
        </p:nvSpPr>
        <p:spPr>
          <a:xfrm>
            <a:off x="713225" y="2113800"/>
            <a:ext cx="1652100" cy="91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3"/>
          <p:cNvSpPr/>
          <p:nvPr/>
        </p:nvSpPr>
        <p:spPr>
          <a:xfrm>
            <a:off x="-1532100" y="408550"/>
            <a:ext cx="3035100" cy="100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3"/>
          <p:cNvSpPr/>
          <p:nvPr/>
        </p:nvSpPr>
        <p:spPr>
          <a:xfrm>
            <a:off x="-532575" y="357500"/>
            <a:ext cx="693075" cy="1167300"/>
          </a:xfrm>
          <a:custGeom>
            <a:rect b="b" l="l" r="r" t="t"/>
            <a:pathLst>
              <a:path extrusionOk="0" h="46692" w="27723">
                <a:moveTo>
                  <a:pt x="27723" y="0"/>
                </a:moveTo>
                <a:cubicBezTo>
                  <a:pt x="21002" y="16806"/>
                  <a:pt x="8089" y="30499"/>
                  <a:pt x="0" y="46692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" name="Google Shape;52;p3"/>
          <p:cNvSpPr/>
          <p:nvPr/>
        </p:nvSpPr>
        <p:spPr>
          <a:xfrm>
            <a:off x="-321806" y="357500"/>
            <a:ext cx="693075" cy="1167300"/>
          </a:xfrm>
          <a:custGeom>
            <a:rect b="b" l="l" r="r" t="t"/>
            <a:pathLst>
              <a:path extrusionOk="0" h="46692" w="27723">
                <a:moveTo>
                  <a:pt x="27723" y="0"/>
                </a:moveTo>
                <a:cubicBezTo>
                  <a:pt x="21002" y="16806"/>
                  <a:pt x="8089" y="30499"/>
                  <a:pt x="0" y="46692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" name="Google Shape;53;p3"/>
          <p:cNvSpPr/>
          <p:nvPr/>
        </p:nvSpPr>
        <p:spPr>
          <a:xfrm>
            <a:off x="-111036" y="357500"/>
            <a:ext cx="693075" cy="1167300"/>
          </a:xfrm>
          <a:custGeom>
            <a:rect b="b" l="l" r="r" t="t"/>
            <a:pathLst>
              <a:path extrusionOk="0" h="46692" w="27723">
                <a:moveTo>
                  <a:pt x="27723" y="0"/>
                </a:moveTo>
                <a:cubicBezTo>
                  <a:pt x="21002" y="16806"/>
                  <a:pt x="8089" y="30499"/>
                  <a:pt x="0" y="46692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4" name="Google Shape;54;p3"/>
          <p:cNvSpPr/>
          <p:nvPr/>
        </p:nvSpPr>
        <p:spPr>
          <a:xfrm>
            <a:off x="99733" y="357500"/>
            <a:ext cx="693075" cy="1167300"/>
          </a:xfrm>
          <a:custGeom>
            <a:rect b="b" l="l" r="r" t="t"/>
            <a:pathLst>
              <a:path extrusionOk="0" h="46692" w="27723">
                <a:moveTo>
                  <a:pt x="27723" y="0"/>
                </a:moveTo>
                <a:cubicBezTo>
                  <a:pt x="21002" y="16806"/>
                  <a:pt x="8089" y="30499"/>
                  <a:pt x="0" y="46692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5" name="Google Shape;55;p3"/>
          <p:cNvSpPr/>
          <p:nvPr/>
        </p:nvSpPr>
        <p:spPr>
          <a:xfrm>
            <a:off x="310503" y="357500"/>
            <a:ext cx="693075" cy="1167300"/>
          </a:xfrm>
          <a:custGeom>
            <a:rect b="b" l="l" r="r" t="t"/>
            <a:pathLst>
              <a:path extrusionOk="0" h="46692" w="27723">
                <a:moveTo>
                  <a:pt x="27723" y="0"/>
                </a:moveTo>
                <a:cubicBezTo>
                  <a:pt x="21002" y="16806"/>
                  <a:pt x="8089" y="30499"/>
                  <a:pt x="0" y="46692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6" name="Google Shape;56;p3"/>
          <p:cNvSpPr/>
          <p:nvPr/>
        </p:nvSpPr>
        <p:spPr>
          <a:xfrm>
            <a:off x="521272" y="357500"/>
            <a:ext cx="693075" cy="1167300"/>
          </a:xfrm>
          <a:custGeom>
            <a:rect b="b" l="l" r="r" t="t"/>
            <a:pathLst>
              <a:path extrusionOk="0" h="46692" w="27723">
                <a:moveTo>
                  <a:pt x="27723" y="0"/>
                </a:moveTo>
                <a:cubicBezTo>
                  <a:pt x="21002" y="16806"/>
                  <a:pt x="8089" y="30499"/>
                  <a:pt x="0" y="46692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" name="Google Shape;57;p3"/>
          <p:cNvSpPr/>
          <p:nvPr/>
        </p:nvSpPr>
        <p:spPr>
          <a:xfrm>
            <a:off x="732042" y="357500"/>
            <a:ext cx="693075" cy="1167300"/>
          </a:xfrm>
          <a:custGeom>
            <a:rect b="b" l="l" r="r" t="t"/>
            <a:pathLst>
              <a:path extrusionOk="0" h="46692" w="27723">
                <a:moveTo>
                  <a:pt x="27723" y="0"/>
                </a:moveTo>
                <a:cubicBezTo>
                  <a:pt x="21002" y="16806"/>
                  <a:pt x="8089" y="30499"/>
                  <a:pt x="0" y="46692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" name="Google Shape;58;p3"/>
          <p:cNvSpPr/>
          <p:nvPr/>
        </p:nvSpPr>
        <p:spPr>
          <a:xfrm>
            <a:off x="942811" y="357500"/>
            <a:ext cx="693075" cy="1167300"/>
          </a:xfrm>
          <a:custGeom>
            <a:rect b="b" l="l" r="r" t="t"/>
            <a:pathLst>
              <a:path extrusionOk="0" h="46692" w="27723">
                <a:moveTo>
                  <a:pt x="27723" y="0"/>
                </a:moveTo>
                <a:cubicBezTo>
                  <a:pt x="21002" y="16806"/>
                  <a:pt x="8089" y="30499"/>
                  <a:pt x="0" y="46692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" name="Google Shape;59;p3"/>
          <p:cNvSpPr/>
          <p:nvPr/>
        </p:nvSpPr>
        <p:spPr>
          <a:xfrm>
            <a:off x="1153581" y="357500"/>
            <a:ext cx="693075" cy="1167300"/>
          </a:xfrm>
          <a:custGeom>
            <a:rect b="b" l="l" r="r" t="t"/>
            <a:pathLst>
              <a:path extrusionOk="0" h="46692" w="27723">
                <a:moveTo>
                  <a:pt x="27723" y="0"/>
                </a:moveTo>
                <a:cubicBezTo>
                  <a:pt x="21002" y="16806"/>
                  <a:pt x="8089" y="30499"/>
                  <a:pt x="0" y="46692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0" name="Google Shape;60;p3"/>
          <p:cNvSpPr/>
          <p:nvPr/>
        </p:nvSpPr>
        <p:spPr>
          <a:xfrm>
            <a:off x="1364350" y="357500"/>
            <a:ext cx="693075" cy="1167300"/>
          </a:xfrm>
          <a:custGeom>
            <a:rect b="b" l="l" r="r" t="t"/>
            <a:pathLst>
              <a:path extrusionOk="0" h="46692" w="27723">
                <a:moveTo>
                  <a:pt x="27723" y="0"/>
                </a:moveTo>
                <a:cubicBezTo>
                  <a:pt x="21002" y="16806"/>
                  <a:pt x="8089" y="30499"/>
                  <a:pt x="0" y="46692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p21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21"/>
          <p:cNvSpPr/>
          <p:nvPr/>
        </p:nvSpPr>
        <p:spPr>
          <a:xfrm>
            <a:off x="-410275" y="4614525"/>
            <a:ext cx="1123500" cy="112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1"/>
          <p:cNvSpPr/>
          <p:nvPr/>
        </p:nvSpPr>
        <p:spPr>
          <a:xfrm>
            <a:off x="-88100" y="4624630"/>
            <a:ext cx="787884" cy="616137"/>
          </a:xfrm>
          <a:custGeom>
            <a:rect b="b" l="l" r="r" t="t"/>
            <a:pathLst>
              <a:path extrusionOk="0" h="17801" w="22763">
                <a:moveTo>
                  <a:pt x="22763" y="0"/>
                </a:moveTo>
                <a:cubicBezTo>
                  <a:pt x="14147" y="4306"/>
                  <a:pt x="6817" y="10996"/>
                  <a:pt x="0" y="17801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63" name="Google Shape;563;p21"/>
          <p:cNvSpPr/>
          <p:nvPr/>
        </p:nvSpPr>
        <p:spPr>
          <a:xfrm>
            <a:off x="-37601" y="4614523"/>
            <a:ext cx="757598" cy="656565"/>
          </a:xfrm>
          <a:custGeom>
            <a:rect b="b" l="l" r="r" t="t"/>
            <a:pathLst>
              <a:path extrusionOk="0" h="18969" w="21888">
                <a:moveTo>
                  <a:pt x="0" y="0"/>
                </a:moveTo>
                <a:cubicBezTo>
                  <a:pt x="6283" y="7331"/>
                  <a:pt x="15061" y="12142"/>
                  <a:pt x="21888" y="18969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64" name="Google Shape;564;p2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65" name="Google Shape;565;p21"/>
          <p:cNvSpPr txBox="1"/>
          <p:nvPr>
            <p:ph idx="1" type="subTitle"/>
          </p:nvPr>
        </p:nvSpPr>
        <p:spPr>
          <a:xfrm>
            <a:off x="4994877" y="2803700"/>
            <a:ext cx="2361600" cy="18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66" name="Google Shape;566;p21"/>
          <p:cNvSpPr txBox="1"/>
          <p:nvPr>
            <p:ph idx="2" type="subTitle"/>
          </p:nvPr>
        </p:nvSpPr>
        <p:spPr>
          <a:xfrm>
            <a:off x="1787488" y="2803700"/>
            <a:ext cx="2361600" cy="18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67" name="Google Shape;567;p21"/>
          <p:cNvSpPr txBox="1"/>
          <p:nvPr>
            <p:ph idx="3" type="subTitle"/>
          </p:nvPr>
        </p:nvSpPr>
        <p:spPr>
          <a:xfrm>
            <a:off x="1787488" y="2266225"/>
            <a:ext cx="2361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lt1"/>
                </a:solidFill>
                <a:highlight>
                  <a:schemeClr val="lt2"/>
                </a:highlight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68" name="Google Shape;568;p21"/>
          <p:cNvSpPr txBox="1"/>
          <p:nvPr>
            <p:ph idx="4" type="subTitle"/>
          </p:nvPr>
        </p:nvSpPr>
        <p:spPr>
          <a:xfrm>
            <a:off x="4994901" y="2266225"/>
            <a:ext cx="2361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lt1"/>
                </a:solidFill>
                <a:highlight>
                  <a:schemeClr val="lt2"/>
                </a:highlight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569" name="Google Shape;569;p21"/>
          <p:cNvGrpSpPr/>
          <p:nvPr/>
        </p:nvGrpSpPr>
        <p:grpSpPr>
          <a:xfrm>
            <a:off x="7894000" y="4758275"/>
            <a:ext cx="948375" cy="182300"/>
            <a:chOff x="2830750" y="4786000"/>
            <a:chExt cx="948375" cy="182300"/>
          </a:xfrm>
        </p:grpSpPr>
        <p:grpSp>
          <p:nvGrpSpPr>
            <p:cNvPr id="570" name="Google Shape;570;p21"/>
            <p:cNvGrpSpPr/>
            <p:nvPr/>
          </p:nvGrpSpPr>
          <p:grpSpPr>
            <a:xfrm>
              <a:off x="2830750" y="4786000"/>
              <a:ext cx="948375" cy="29100"/>
              <a:chOff x="2830750" y="4786000"/>
              <a:chExt cx="948375" cy="29100"/>
            </a:xfrm>
          </p:grpSpPr>
          <p:sp>
            <p:nvSpPr>
              <p:cNvPr id="571" name="Google Shape;571;p21"/>
              <p:cNvSpPr/>
              <p:nvPr/>
            </p:nvSpPr>
            <p:spPr>
              <a:xfrm>
                <a:off x="283075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21"/>
              <p:cNvSpPr/>
              <p:nvPr/>
            </p:nvSpPr>
            <p:spPr>
              <a:xfrm>
                <a:off x="313717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21"/>
              <p:cNvSpPr/>
              <p:nvPr/>
            </p:nvSpPr>
            <p:spPr>
              <a:xfrm>
                <a:off x="344360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21"/>
              <p:cNvSpPr/>
              <p:nvPr/>
            </p:nvSpPr>
            <p:spPr>
              <a:xfrm>
                <a:off x="375002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5" name="Google Shape;575;p21"/>
            <p:cNvGrpSpPr/>
            <p:nvPr/>
          </p:nvGrpSpPr>
          <p:grpSpPr>
            <a:xfrm>
              <a:off x="2830750" y="4939200"/>
              <a:ext cx="948375" cy="29100"/>
              <a:chOff x="2830750" y="4786000"/>
              <a:chExt cx="948375" cy="29100"/>
            </a:xfrm>
          </p:grpSpPr>
          <p:sp>
            <p:nvSpPr>
              <p:cNvPr id="576" name="Google Shape;576;p21"/>
              <p:cNvSpPr/>
              <p:nvPr/>
            </p:nvSpPr>
            <p:spPr>
              <a:xfrm>
                <a:off x="283075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21"/>
              <p:cNvSpPr/>
              <p:nvPr/>
            </p:nvSpPr>
            <p:spPr>
              <a:xfrm>
                <a:off x="313717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21"/>
              <p:cNvSpPr/>
              <p:nvPr/>
            </p:nvSpPr>
            <p:spPr>
              <a:xfrm>
                <a:off x="344360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21"/>
              <p:cNvSpPr/>
              <p:nvPr/>
            </p:nvSpPr>
            <p:spPr>
              <a:xfrm>
                <a:off x="375002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2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22"/>
          <p:cNvSpPr txBox="1"/>
          <p:nvPr>
            <p:ph idx="1" type="subTitle"/>
          </p:nvPr>
        </p:nvSpPr>
        <p:spPr>
          <a:xfrm>
            <a:off x="720000" y="3471700"/>
            <a:ext cx="77040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83" name="Google Shape;583;p22"/>
          <p:cNvSpPr txBox="1"/>
          <p:nvPr>
            <p:ph idx="2" type="subTitle"/>
          </p:nvPr>
        </p:nvSpPr>
        <p:spPr>
          <a:xfrm>
            <a:off x="720000" y="1809750"/>
            <a:ext cx="77040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84" name="Google Shape;584;p22"/>
          <p:cNvSpPr/>
          <p:nvPr/>
        </p:nvSpPr>
        <p:spPr>
          <a:xfrm>
            <a:off x="6757975" y="5281"/>
            <a:ext cx="2504400" cy="74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22"/>
          <p:cNvSpPr/>
          <p:nvPr/>
        </p:nvSpPr>
        <p:spPr>
          <a:xfrm>
            <a:off x="0" y="4614700"/>
            <a:ext cx="2504400" cy="74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6" name="Google Shape;58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446342">
            <a:off x="6556497" y="-1094969"/>
            <a:ext cx="3815810" cy="3268926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2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88" name="Google Shape;588;p22"/>
          <p:cNvSpPr/>
          <p:nvPr/>
        </p:nvSpPr>
        <p:spPr>
          <a:xfrm>
            <a:off x="116350" y="4654820"/>
            <a:ext cx="2355225" cy="660975"/>
          </a:xfrm>
          <a:custGeom>
            <a:rect b="b" l="l" r="r" t="t"/>
            <a:pathLst>
              <a:path extrusionOk="0" h="26439" w="94209">
                <a:moveTo>
                  <a:pt x="0" y="446"/>
                </a:moveTo>
                <a:cubicBezTo>
                  <a:pt x="1056" y="4776"/>
                  <a:pt x="4366" y="26252"/>
                  <a:pt x="6337" y="26428"/>
                </a:cubicBezTo>
                <a:cubicBezTo>
                  <a:pt x="8309" y="26604"/>
                  <a:pt x="9963" y="1925"/>
                  <a:pt x="11829" y="1502"/>
                </a:cubicBezTo>
                <a:cubicBezTo>
                  <a:pt x="13695" y="1080"/>
                  <a:pt x="15561" y="24139"/>
                  <a:pt x="17532" y="23893"/>
                </a:cubicBezTo>
                <a:cubicBezTo>
                  <a:pt x="19504" y="23647"/>
                  <a:pt x="21370" y="-363"/>
                  <a:pt x="23658" y="24"/>
                </a:cubicBezTo>
                <a:cubicBezTo>
                  <a:pt x="25946" y="411"/>
                  <a:pt x="29150" y="25547"/>
                  <a:pt x="31262" y="26216"/>
                </a:cubicBezTo>
                <a:cubicBezTo>
                  <a:pt x="33374" y="26885"/>
                  <a:pt x="34149" y="4354"/>
                  <a:pt x="36332" y="4037"/>
                </a:cubicBezTo>
                <a:cubicBezTo>
                  <a:pt x="38515" y="3720"/>
                  <a:pt x="42211" y="24632"/>
                  <a:pt x="44358" y="24315"/>
                </a:cubicBezTo>
                <a:cubicBezTo>
                  <a:pt x="46506" y="23998"/>
                  <a:pt x="46753" y="1995"/>
                  <a:pt x="49217" y="2136"/>
                </a:cubicBezTo>
                <a:cubicBezTo>
                  <a:pt x="51682" y="2277"/>
                  <a:pt x="56434" y="25054"/>
                  <a:pt x="59145" y="25160"/>
                </a:cubicBezTo>
                <a:cubicBezTo>
                  <a:pt x="61856" y="25266"/>
                  <a:pt x="63827" y="2946"/>
                  <a:pt x="65482" y="2770"/>
                </a:cubicBezTo>
                <a:cubicBezTo>
                  <a:pt x="67137" y="2594"/>
                  <a:pt x="67771" y="24210"/>
                  <a:pt x="69073" y="24104"/>
                </a:cubicBezTo>
                <a:cubicBezTo>
                  <a:pt x="70376" y="23998"/>
                  <a:pt x="71361" y="1854"/>
                  <a:pt x="73297" y="2136"/>
                </a:cubicBezTo>
                <a:cubicBezTo>
                  <a:pt x="75233" y="2418"/>
                  <a:pt x="78437" y="25900"/>
                  <a:pt x="80690" y="25794"/>
                </a:cubicBezTo>
                <a:cubicBezTo>
                  <a:pt x="82943" y="25688"/>
                  <a:pt x="84563" y="1572"/>
                  <a:pt x="86816" y="1502"/>
                </a:cubicBezTo>
                <a:cubicBezTo>
                  <a:pt x="89069" y="1432"/>
                  <a:pt x="92977" y="21394"/>
                  <a:pt x="94209" y="25372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589" name="Google Shape;589;p22"/>
          <p:cNvGrpSpPr/>
          <p:nvPr/>
        </p:nvGrpSpPr>
        <p:grpSpPr>
          <a:xfrm>
            <a:off x="7894000" y="4777575"/>
            <a:ext cx="948375" cy="182300"/>
            <a:chOff x="2830750" y="4786000"/>
            <a:chExt cx="948375" cy="182300"/>
          </a:xfrm>
        </p:grpSpPr>
        <p:grpSp>
          <p:nvGrpSpPr>
            <p:cNvPr id="590" name="Google Shape;590;p22"/>
            <p:cNvGrpSpPr/>
            <p:nvPr/>
          </p:nvGrpSpPr>
          <p:grpSpPr>
            <a:xfrm>
              <a:off x="2830750" y="4786000"/>
              <a:ext cx="948375" cy="29100"/>
              <a:chOff x="2830750" y="4786000"/>
              <a:chExt cx="948375" cy="29100"/>
            </a:xfrm>
          </p:grpSpPr>
          <p:sp>
            <p:nvSpPr>
              <p:cNvPr id="591" name="Google Shape;591;p22"/>
              <p:cNvSpPr/>
              <p:nvPr/>
            </p:nvSpPr>
            <p:spPr>
              <a:xfrm>
                <a:off x="283075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22"/>
              <p:cNvSpPr/>
              <p:nvPr/>
            </p:nvSpPr>
            <p:spPr>
              <a:xfrm>
                <a:off x="313717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22"/>
              <p:cNvSpPr/>
              <p:nvPr/>
            </p:nvSpPr>
            <p:spPr>
              <a:xfrm>
                <a:off x="344360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22"/>
              <p:cNvSpPr/>
              <p:nvPr/>
            </p:nvSpPr>
            <p:spPr>
              <a:xfrm>
                <a:off x="375002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5" name="Google Shape;595;p22"/>
            <p:cNvGrpSpPr/>
            <p:nvPr/>
          </p:nvGrpSpPr>
          <p:grpSpPr>
            <a:xfrm>
              <a:off x="2830750" y="4939200"/>
              <a:ext cx="948375" cy="29100"/>
              <a:chOff x="2830750" y="4786000"/>
              <a:chExt cx="948375" cy="29100"/>
            </a:xfrm>
          </p:grpSpPr>
          <p:sp>
            <p:nvSpPr>
              <p:cNvPr id="596" name="Google Shape;596;p22"/>
              <p:cNvSpPr/>
              <p:nvPr/>
            </p:nvSpPr>
            <p:spPr>
              <a:xfrm>
                <a:off x="283075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22"/>
              <p:cNvSpPr/>
              <p:nvPr/>
            </p:nvSpPr>
            <p:spPr>
              <a:xfrm>
                <a:off x="313717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22"/>
              <p:cNvSpPr/>
              <p:nvPr/>
            </p:nvSpPr>
            <p:spPr>
              <a:xfrm>
                <a:off x="344360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22"/>
              <p:cNvSpPr/>
              <p:nvPr/>
            </p:nvSpPr>
            <p:spPr>
              <a:xfrm>
                <a:off x="375002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2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23"/>
          <p:cNvSpPr/>
          <p:nvPr/>
        </p:nvSpPr>
        <p:spPr>
          <a:xfrm>
            <a:off x="-24975" y="1397175"/>
            <a:ext cx="316800" cy="326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2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04" name="Google Shape;604;p23"/>
          <p:cNvSpPr txBox="1"/>
          <p:nvPr>
            <p:ph idx="1" type="subTitle"/>
          </p:nvPr>
        </p:nvSpPr>
        <p:spPr>
          <a:xfrm>
            <a:off x="720000" y="2799305"/>
            <a:ext cx="2305500" cy="12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05" name="Google Shape;605;p23"/>
          <p:cNvSpPr txBox="1"/>
          <p:nvPr>
            <p:ph idx="2" type="subTitle"/>
          </p:nvPr>
        </p:nvSpPr>
        <p:spPr>
          <a:xfrm>
            <a:off x="3419213" y="2799305"/>
            <a:ext cx="2305500" cy="12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06" name="Google Shape;606;p23"/>
          <p:cNvSpPr txBox="1"/>
          <p:nvPr>
            <p:ph idx="3" type="subTitle"/>
          </p:nvPr>
        </p:nvSpPr>
        <p:spPr>
          <a:xfrm>
            <a:off x="6118444" y="2799305"/>
            <a:ext cx="2305500" cy="12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07" name="Google Shape;607;p23"/>
          <p:cNvSpPr txBox="1"/>
          <p:nvPr>
            <p:ph idx="4" type="subTitle"/>
          </p:nvPr>
        </p:nvSpPr>
        <p:spPr>
          <a:xfrm>
            <a:off x="720000" y="2273974"/>
            <a:ext cx="2305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lt1"/>
                </a:solidFill>
                <a:highlight>
                  <a:schemeClr val="lt2"/>
                </a:highlight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08" name="Google Shape;608;p23"/>
          <p:cNvSpPr txBox="1"/>
          <p:nvPr>
            <p:ph idx="5" type="subTitle"/>
          </p:nvPr>
        </p:nvSpPr>
        <p:spPr>
          <a:xfrm>
            <a:off x="3419213" y="2273974"/>
            <a:ext cx="2305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lt1"/>
                </a:solidFill>
                <a:highlight>
                  <a:schemeClr val="lt2"/>
                </a:highlight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09" name="Google Shape;609;p23"/>
          <p:cNvSpPr txBox="1"/>
          <p:nvPr>
            <p:ph idx="6" type="subTitle"/>
          </p:nvPr>
        </p:nvSpPr>
        <p:spPr>
          <a:xfrm>
            <a:off x="6118444" y="2273974"/>
            <a:ext cx="2305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lt1"/>
                </a:solidFill>
                <a:highlight>
                  <a:schemeClr val="lt2"/>
                </a:highlight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610" name="Google Shape;610;p23"/>
          <p:cNvGrpSpPr/>
          <p:nvPr/>
        </p:nvGrpSpPr>
        <p:grpSpPr>
          <a:xfrm>
            <a:off x="240275" y="225625"/>
            <a:ext cx="2124900" cy="72900"/>
            <a:chOff x="2932900" y="4742225"/>
            <a:chExt cx="2124900" cy="72900"/>
          </a:xfrm>
        </p:grpSpPr>
        <p:sp>
          <p:nvSpPr>
            <p:cNvPr id="611" name="Google Shape;611;p23"/>
            <p:cNvSpPr/>
            <p:nvPr/>
          </p:nvSpPr>
          <p:spPr>
            <a:xfrm>
              <a:off x="29329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3"/>
            <p:cNvSpPr/>
            <p:nvPr/>
          </p:nvSpPr>
          <p:spPr>
            <a:xfrm>
              <a:off x="316413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3"/>
            <p:cNvSpPr/>
            <p:nvPr/>
          </p:nvSpPr>
          <p:spPr>
            <a:xfrm>
              <a:off x="339536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3"/>
            <p:cNvSpPr/>
            <p:nvPr/>
          </p:nvSpPr>
          <p:spPr>
            <a:xfrm>
              <a:off x="36266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3"/>
            <p:cNvSpPr/>
            <p:nvPr/>
          </p:nvSpPr>
          <p:spPr>
            <a:xfrm>
              <a:off x="385783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3"/>
            <p:cNvSpPr/>
            <p:nvPr/>
          </p:nvSpPr>
          <p:spPr>
            <a:xfrm>
              <a:off x="408906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3"/>
            <p:cNvSpPr/>
            <p:nvPr/>
          </p:nvSpPr>
          <p:spPr>
            <a:xfrm>
              <a:off x="43203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3"/>
            <p:cNvSpPr/>
            <p:nvPr/>
          </p:nvSpPr>
          <p:spPr>
            <a:xfrm>
              <a:off x="455153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3"/>
            <p:cNvSpPr/>
            <p:nvPr/>
          </p:nvSpPr>
          <p:spPr>
            <a:xfrm>
              <a:off x="478276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3"/>
            <p:cNvSpPr/>
            <p:nvPr/>
          </p:nvSpPr>
          <p:spPr>
            <a:xfrm>
              <a:off x="50140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3"/>
            <p:cNvSpPr/>
            <p:nvPr/>
          </p:nvSpPr>
          <p:spPr>
            <a:xfrm>
              <a:off x="304851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3"/>
            <p:cNvSpPr/>
            <p:nvPr/>
          </p:nvSpPr>
          <p:spPr>
            <a:xfrm>
              <a:off x="327975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3"/>
            <p:cNvSpPr/>
            <p:nvPr/>
          </p:nvSpPr>
          <p:spPr>
            <a:xfrm>
              <a:off x="351098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3"/>
            <p:cNvSpPr/>
            <p:nvPr/>
          </p:nvSpPr>
          <p:spPr>
            <a:xfrm>
              <a:off x="374221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3"/>
            <p:cNvSpPr/>
            <p:nvPr/>
          </p:nvSpPr>
          <p:spPr>
            <a:xfrm>
              <a:off x="397345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3"/>
            <p:cNvSpPr/>
            <p:nvPr/>
          </p:nvSpPr>
          <p:spPr>
            <a:xfrm>
              <a:off x="420468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3"/>
            <p:cNvSpPr/>
            <p:nvPr/>
          </p:nvSpPr>
          <p:spPr>
            <a:xfrm>
              <a:off x="443591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3"/>
            <p:cNvSpPr/>
            <p:nvPr/>
          </p:nvSpPr>
          <p:spPr>
            <a:xfrm>
              <a:off x="466715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3"/>
            <p:cNvSpPr/>
            <p:nvPr/>
          </p:nvSpPr>
          <p:spPr>
            <a:xfrm>
              <a:off x="489838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0" name="Google Shape;630;p23"/>
          <p:cNvGrpSpPr/>
          <p:nvPr/>
        </p:nvGrpSpPr>
        <p:grpSpPr>
          <a:xfrm>
            <a:off x="7956588" y="4790600"/>
            <a:ext cx="948375" cy="182300"/>
            <a:chOff x="2830750" y="4786000"/>
            <a:chExt cx="948375" cy="182300"/>
          </a:xfrm>
        </p:grpSpPr>
        <p:grpSp>
          <p:nvGrpSpPr>
            <p:cNvPr id="631" name="Google Shape;631;p23"/>
            <p:cNvGrpSpPr/>
            <p:nvPr/>
          </p:nvGrpSpPr>
          <p:grpSpPr>
            <a:xfrm>
              <a:off x="2830750" y="4786000"/>
              <a:ext cx="948375" cy="29100"/>
              <a:chOff x="2830750" y="4786000"/>
              <a:chExt cx="948375" cy="29100"/>
            </a:xfrm>
          </p:grpSpPr>
          <p:sp>
            <p:nvSpPr>
              <p:cNvPr id="632" name="Google Shape;632;p23"/>
              <p:cNvSpPr/>
              <p:nvPr/>
            </p:nvSpPr>
            <p:spPr>
              <a:xfrm>
                <a:off x="283075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23"/>
              <p:cNvSpPr/>
              <p:nvPr/>
            </p:nvSpPr>
            <p:spPr>
              <a:xfrm>
                <a:off x="313717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23"/>
              <p:cNvSpPr/>
              <p:nvPr/>
            </p:nvSpPr>
            <p:spPr>
              <a:xfrm>
                <a:off x="344360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23"/>
              <p:cNvSpPr/>
              <p:nvPr/>
            </p:nvSpPr>
            <p:spPr>
              <a:xfrm>
                <a:off x="375002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6" name="Google Shape;636;p23"/>
            <p:cNvGrpSpPr/>
            <p:nvPr/>
          </p:nvGrpSpPr>
          <p:grpSpPr>
            <a:xfrm>
              <a:off x="2830750" y="4939200"/>
              <a:ext cx="948375" cy="29100"/>
              <a:chOff x="2830750" y="4786000"/>
              <a:chExt cx="948375" cy="29100"/>
            </a:xfrm>
          </p:grpSpPr>
          <p:sp>
            <p:nvSpPr>
              <p:cNvPr id="637" name="Google Shape;637;p23"/>
              <p:cNvSpPr/>
              <p:nvPr/>
            </p:nvSpPr>
            <p:spPr>
              <a:xfrm>
                <a:off x="283075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23"/>
              <p:cNvSpPr/>
              <p:nvPr/>
            </p:nvSpPr>
            <p:spPr>
              <a:xfrm>
                <a:off x="313717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23"/>
              <p:cNvSpPr/>
              <p:nvPr/>
            </p:nvSpPr>
            <p:spPr>
              <a:xfrm>
                <a:off x="344360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23"/>
              <p:cNvSpPr/>
              <p:nvPr/>
            </p:nvSpPr>
            <p:spPr>
              <a:xfrm>
                <a:off x="375002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41" name="Google Shape;641;p23"/>
          <p:cNvSpPr/>
          <p:nvPr/>
        </p:nvSpPr>
        <p:spPr>
          <a:xfrm>
            <a:off x="-19700" y="1418275"/>
            <a:ext cx="270200" cy="2946700"/>
          </a:xfrm>
          <a:custGeom>
            <a:rect b="b" l="l" r="r" t="t"/>
            <a:pathLst>
              <a:path extrusionOk="0" h="117868" w="10808">
                <a:moveTo>
                  <a:pt x="0" y="0"/>
                </a:moveTo>
                <a:cubicBezTo>
                  <a:pt x="1796" y="423"/>
                  <a:pt x="10491" y="1056"/>
                  <a:pt x="10773" y="2535"/>
                </a:cubicBezTo>
                <a:cubicBezTo>
                  <a:pt x="11055" y="4014"/>
                  <a:pt x="1972" y="6372"/>
                  <a:pt x="1690" y="8872"/>
                </a:cubicBezTo>
                <a:cubicBezTo>
                  <a:pt x="1408" y="11372"/>
                  <a:pt x="9013" y="14857"/>
                  <a:pt x="9083" y="17533"/>
                </a:cubicBezTo>
                <a:cubicBezTo>
                  <a:pt x="9153" y="20209"/>
                  <a:pt x="2112" y="22180"/>
                  <a:pt x="2112" y="24926"/>
                </a:cubicBezTo>
                <a:cubicBezTo>
                  <a:pt x="2112" y="27672"/>
                  <a:pt x="9048" y="31263"/>
                  <a:pt x="9083" y="34009"/>
                </a:cubicBezTo>
                <a:cubicBezTo>
                  <a:pt x="9118" y="36755"/>
                  <a:pt x="2359" y="37811"/>
                  <a:pt x="2324" y="41402"/>
                </a:cubicBezTo>
                <a:cubicBezTo>
                  <a:pt x="2289" y="44993"/>
                  <a:pt x="8872" y="51612"/>
                  <a:pt x="8872" y="55555"/>
                </a:cubicBezTo>
                <a:cubicBezTo>
                  <a:pt x="8872" y="59498"/>
                  <a:pt x="2113" y="61786"/>
                  <a:pt x="2324" y="65060"/>
                </a:cubicBezTo>
                <a:cubicBezTo>
                  <a:pt x="2535" y="68334"/>
                  <a:pt x="10104" y="72031"/>
                  <a:pt x="10139" y="75199"/>
                </a:cubicBezTo>
                <a:cubicBezTo>
                  <a:pt x="10174" y="78368"/>
                  <a:pt x="2465" y="81043"/>
                  <a:pt x="2535" y="84071"/>
                </a:cubicBezTo>
                <a:cubicBezTo>
                  <a:pt x="2606" y="87099"/>
                  <a:pt x="10562" y="90619"/>
                  <a:pt x="10562" y="93365"/>
                </a:cubicBezTo>
                <a:cubicBezTo>
                  <a:pt x="10562" y="96111"/>
                  <a:pt x="2676" y="97731"/>
                  <a:pt x="2535" y="100547"/>
                </a:cubicBezTo>
                <a:cubicBezTo>
                  <a:pt x="2394" y="103364"/>
                  <a:pt x="9752" y="107377"/>
                  <a:pt x="9717" y="110264"/>
                </a:cubicBezTo>
                <a:cubicBezTo>
                  <a:pt x="9682" y="113151"/>
                  <a:pt x="3556" y="116601"/>
                  <a:pt x="2324" y="117868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642" name="Google Shape;6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123593">
            <a:off x="7747850" y="-449488"/>
            <a:ext cx="1651136" cy="1977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23"/>
          <p:cNvPicPr preferRelativeResize="0"/>
          <p:nvPr/>
        </p:nvPicPr>
        <p:blipFill rotWithShape="1">
          <a:blip r:embed="rId4">
            <a:alphaModFix/>
          </a:blip>
          <a:srcRect b="0" l="1247" r="1257" t="0"/>
          <a:stretch/>
        </p:blipFill>
        <p:spPr>
          <a:xfrm>
            <a:off x="-972075" y="4010000"/>
            <a:ext cx="1877248" cy="192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2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24"/>
          <p:cNvSpPr txBox="1"/>
          <p:nvPr>
            <p:ph type="title"/>
          </p:nvPr>
        </p:nvSpPr>
        <p:spPr>
          <a:xfrm>
            <a:off x="720000" y="5467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47" name="Google Shape;647;p24"/>
          <p:cNvSpPr txBox="1"/>
          <p:nvPr>
            <p:ph idx="1" type="subTitle"/>
          </p:nvPr>
        </p:nvSpPr>
        <p:spPr>
          <a:xfrm>
            <a:off x="1569863" y="1988950"/>
            <a:ext cx="2706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48" name="Google Shape;648;p24"/>
          <p:cNvSpPr txBox="1"/>
          <p:nvPr>
            <p:ph idx="2" type="subTitle"/>
          </p:nvPr>
        </p:nvSpPr>
        <p:spPr>
          <a:xfrm>
            <a:off x="5396445" y="1988950"/>
            <a:ext cx="2706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49" name="Google Shape;649;p24"/>
          <p:cNvSpPr txBox="1"/>
          <p:nvPr>
            <p:ph idx="3" type="subTitle"/>
          </p:nvPr>
        </p:nvSpPr>
        <p:spPr>
          <a:xfrm>
            <a:off x="1569863" y="3561875"/>
            <a:ext cx="2706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50" name="Google Shape;650;p24"/>
          <p:cNvSpPr txBox="1"/>
          <p:nvPr>
            <p:ph idx="4" type="subTitle"/>
          </p:nvPr>
        </p:nvSpPr>
        <p:spPr>
          <a:xfrm>
            <a:off x="5396445" y="3561875"/>
            <a:ext cx="2706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51" name="Google Shape;651;p24"/>
          <p:cNvSpPr txBox="1"/>
          <p:nvPr>
            <p:ph idx="5" type="subTitle"/>
          </p:nvPr>
        </p:nvSpPr>
        <p:spPr>
          <a:xfrm>
            <a:off x="1569862" y="1455550"/>
            <a:ext cx="2706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lt1"/>
                </a:solidFill>
                <a:highlight>
                  <a:schemeClr val="lt2"/>
                </a:highlight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52" name="Google Shape;652;p24"/>
          <p:cNvSpPr txBox="1"/>
          <p:nvPr>
            <p:ph idx="6" type="subTitle"/>
          </p:nvPr>
        </p:nvSpPr>
        <p:spPr>
          <a:xfrm>
            <a:off x="1569862" y="3028475"/>
            <a:ext cx="2706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lt1"/>
                </a:solidFill>
                <a:highlight>
                  <a:schemeClr val="lt2"/>
                </a:highlight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53" name="Google Shape;653;p24"/>
          <p:cNvSpPr txBox="1"/>
          <p:nvPr>
            <p:ph idx="7" type="subTitle"/>
          </p:nvPr>
        </p:nvSpPr>
        <p:spPr>
          <a:xfrm>
            <a:off x="5396419" y="1455550"/>
            <a:ext cx="2706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lt1"/>
                </a:solidFill>
                <a:highlight>
                  <a:schemeClr val="lt2"/>
                </a:highlight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54" name="Google Shape;654;p24"/>
          <p:cNvSpPr txBox="1"/>
          <p:nvPr>
            <p:ph idx="8" type="subTitle"/>
          </p:nvPr>
        </p:nvSpPr>
        <p:spPr>
          <a:xfrm>
            <a:off x="5396419" y="3028475"/>
            <a:ext cx="2706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lt1"/>
                </a:solidFill>
                <a:highlight>
                  <a:schemeClr val="lt2"/>
                </a:highlight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655" name="Google Shape;655;p24"/>
          <p:cNvGrpSpPr/>
          <p:nvPr/>
        </p:nvGrpSpPr>
        <p:grpSpPr>
          <a:xfrm>
            <a:off x="239038" y="4766800"/>
            <a:ext cx="948375" cy="182300"/>
            <a:chOff x="2830750" y="4786000"/>
            <a:chExt cx="948375" cy="182300"/>
          </a:xfrm>
        </p:grpSpPr>
        <p:grpSp>
          <p:nvGrpSpPr>
            <p:cNvPr id="656" name="Google Shape;656;p24"/>
            <p:cNvGrpSpPr/>
            <p:nvPr/>
          </p:nvGrpSpPr>
          <p:grpSpPr>
            <a:xfrm>
              <a:off x="2830750" y="4786000"/>
              <a:ext cx="948375" cy="29100"/>
              <a:chOff x="2830750" y="4786000"/>
              <a:chExt cx="948375" cy="29100"/>
            </a:xfrm>
          </p:grpSpPr>
          <p:sp>
            <p:nvSpPr>
              <p:cNvPr id="657" name="Google Shape;657;p24"/>
              <p:cNvSpPr/>
              <p:nvPr/>
            </p:nvSpPr>
            <p:spPr>
              <a:xfrm>
                <a:off x="283075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24"/>
              <p:cNvSpPr/>
              <p:nvPr/>
            </p:nvSpPr>
            <p:spPr>
              <a:xfrm>
                <a:off x="313717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24"/>
              <p:cNvSpPr/>
              <p:nvPr/>
            </p:nvSpPr>
            <p:spPr>
              <a:xfrm>
                <a:off x="344360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24"/>
              <p:cNvSpPr/>
              <p:nvPr/>
            </p:nvSpPr>
            <p:spPr>
              <a:xfrm>
                <a:off x="375002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1" name="Google Shape;661;p24"/>
            <p:cNvGrpSpPr/>
            <p:nvPr/>
          </p:nvGrpSpPr>
          <p:grpSpPr>
            <a:xfrm>
              <a:off x="2830750" y="4939200"/>
              <a:ext cx="948375" cy="29100"/>
              <a:chOff x="2830750" y="4786000"/>
              <a:chExt cx="948375" cy="29100"/>
            </a:xfrm>
          </p:grpSpPr>
          <p:sp>
            <p:nvSpPr>
              <p:cNvPr id="662" name="Google Shape;662;p24"/>
              <p:cNvSpPr/>
              <p:nvPr/>
            </p:nvSpPr>
            <p:spPr>
              <a:xfrm>
                <a:off x="283075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24"/>
              <p:cNvSpPr/>
              <p:nvPr/>
            </p:nvSpPr>
            <p:spPr>
              <a:xfrm>
                <a:off x="313717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24"/>
              <p:cNvSpPr/>
              <p:nvPr/>
            </p:nvSpPr>
            <p:spPr>
              <a:xfrm>
                <a:off x="344360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24"/>
              <p:cNvSpPr/>
              <p:nvPr/>
            </p:nvSpPr>
            <p:spPr>
              <a:xfrm>
                <a:off x="375002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666" name="Google Shape;6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721764">
            <a:off x="-534852" y="-403632"/>
            <a:ext cx="1745783" cy="1495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5_1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25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2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0" name="Google Shape;670;p25"/>
          <p:cNvSpPr txBox="1"/>
          <p:nvPr>
            <p:ph idx="1" type="subTitle"/>
          </p:nvPr>
        </p:nvSpPr>
        <p:spPr>
          <a:xfrm>
            <a:off x="1436375" y="2029156"/>
            <a:ext cx="18144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71" name="Google Shape;671;p25"/>
          <p:cNvSpPr txBox="1"/>
          <p:nvPr>
            <p:ph idx="2" type="subTitle"/>
          </p:nvPr>
        </p:nvSpPr>
        <p:spPr>
          <a:xfrm>
            <a:off x="3664792" y="2029156"/>
            <a:ext cx="18144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72" name="Google Shape;672;p25"/>
          <p:cNvSpPr txBox="1"/>
          <p:nvPr>
            <p:ph idx="3" type="subTitle"/>
          </p:nvPr>
        </p:nvSpPr>
        <p:spPr>
          <a:xfrm>
            <a:off x="1436375" y="3602081"/>
            <a:ext cx="18144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73" name="Google Shape;673;p25"/>
          <p:cNvSpPr txBox="1"/>
          <p:nvPr>
            <p:ph idx="4" type="subTitle"/>
          </p:nvPr>
        </p:nvSpPr>
        <p:spPr>
          <a:xfrm>
            <a:off x="3664792" y="3602081"/>
            <a:ext cx="18144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74" name="Google Shape;674;p25"/>
          <p:cNvSpPr txBox="1"/>
          <p:nvPr>
            <p:ph idx="5" type="subTitle"/>
          </p:nvPr>
        </p:nvSpPr>
        <p:spPr>
          <a:xfrm>
            <a:off x="1436375" y="1495756"/>
            <a:ext cx="1814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lt1"/>
                </a:solidFill>
                <a:highlight>
                  <a:schemeClr val="lt2"/>
                </a:highlight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75" name="Google Shape;675;p25"/>
          <p:cNvSpPr txBox="1"/>
          <p:nvPr>
            <p:ph idx="6" type="subTitle"/>
          </p:nvPr>
        </p:nvSpPr>
        <p:spPr>
          <a:xfrm>
            <a:off x="1436375" y="3068681"/>
            <a:ext cx="1814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lt1"/>
                </a:solidFill>
                <a:highlight>
                  <a:schemeClr val="lt2"/>
                </a:highlight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76" name="Google Shape;676;p25"/>
          <p:cNvSpPr txBox="1"/>
          <p:nvPr>
            <p:ph idx="7" type="subTitle"/>
          </p:nvPr>
        </p:nvSpPr>
        <p:spPr>
          <a:xfrm>
            <a:off x="3664792" y="1495756"/>
            <a:ext cx="1814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lt1"/>
                </a:solidFill>
                <a:highlight>
                  <a:schemeClr val="lt2"/>
                </a:highlight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77" name="Google Shape;677;p25"/>
          <p:cNvSpPr txBox="1"/>
          <p:nvPr>
            <p:ph idx="8" type="subTitle"/>
          </p:nvPr>
        </p:nvSpPr>
        <p:spPr>
          <a:xfrm>
            <a:off x="3664792" y="3068681"/>
            <a:ext cx="1814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lt1"/>
                </a:solidFill>
                <a:highlight>
                  <a:schemeClr val="lt2"/>
                </a:highlight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78" name="Google Shape;678;p25"/>
          <p:cNvSpPr txBox="1"/>
          <p:nvPr>
            <p:ph idx="9" type="subTitle"/>
          </p:nvPr>
        </p:nvSpPr>
        <p:spPr>
          <a:xfrm>
            <a:off x="5893227" y="3602081"/>
            <a:ext cx="18144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79" name="Google Shape;679;p25"/>
          <p:cNvSpPr txBox="1"/>
          <p:nvPr>
            <p:ph idx="13" type="subTitle"/>
          </p:nvPr>
        </p:nvSpPr>
        <p:spPr>
          <a:xfrm>
            <a:off x="5893209" y="3068681"/>
            <a:ext cx="1814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lt1"/>
                </a:solidFill>
                <a:highlight>
                  <a:schemeClr val="lt2"/>
                </a:highlight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680" name="Google Shape;680;p25"/>
          <p:cNvGrpSpPr/>
          <p:nvPr/>
        </p:nvGrpSpPr>
        <p:grpSpPr>
          <a:xfrm>
            <a:off x="304575" y="4852273"/>
            <a:ext cx="2124900" cy="72900"/>
            <a:chOff x="2932900" y="4742225"/>
            <a:chExt cx="2124900" cy="72900"/>
          </a:xfrm>
        </p:grpSpPr>
        <p:sp>
          <p:nvSpPr>
            <p:cNvPr id="681" name="Google Shape;681;p25"/>
            <p:cNvSpPr/>
            <p:nvPr/>
          </p:nvSpPr>
          <p:spPr>
            <a:xfrm>
              <a:off x="29329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5"/>
            <p:cNvSpPr/>
            <p:nvPr/>
          </p:nvSpPr>
          <p:spPr>
            <a:xfrm>
              <a:off x="316413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5"/>
            <p:cNvSpPr/>
            <p:nvPr/>
          </p:nvSpPr>
          <p:spPr>
            <a:xfrm>
              <a:off x="339536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5"/>
            <p:cNvSpPr/>
            <p:nvPr/>
          </p:nvSpPr>
          <p:spPr>
            <a:xfrm>
              <a:off x="36266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5"/>
            <p:cNvSpPr/>
            <p:nvPr/>
          </p:nvSpPr>
          <p:spPr>
            <a:xfrm>
              <a:off x="385783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5"/>
            <p:cNvSpPr/>
            <p:nvPr/>
          </p:nvSpPr>
          <p:spPr>
            <a:xfrm>
              <a:off x="408906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5"/>
            <p:cNvSpPr/>
            <p:nvPr/>
          </p:nvSpPr>
          <p:spPr>
            <a:xfrm>
              <a:off x="43203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5"/>
            <p:cNvSpPr/>
            <p:nvPr/>
          </p:nvSpPr>
          <p:spPr>
            <a:xfrm>
              <a:off x="455153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5"/>
            <p:cNvSpPr/>
            <p:nvPr/>
          </p:nvSpPr>
          <p:spPr>
            <a:xfrm>
              <a:off x="478276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5"/>
            <p:cNvSpPr/>
            <p:nvPr/>
          </p:nvSpPr>
          <p:spPr>
            <a:xfrm>
              <a:off x="50140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5"/>
            <p:cNvSpPr/>
            <p:nvPr/>
          </p:nvSpPr>
          <p:spPr>
            <a:xfrm>
              <a:off x="304851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5"/>
            <p:cNvSpPr/>
            <p:nvPr/>
          </p:nvSpPr>
          <p:spPr>
            <a:xfrm>
              <a:off x="327975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5"/>
            <p:cNvSpPr/>
            <p:nvPr/>
          </p:nvSpPr>
          <p:spPr>
            <a:xfrm>
              <a:off x="351098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5"/>
            <p:cNvSpPr/>
            <p:nvPr/>
          </p:nvSpPr>
          <p:spPr>
            <a:xfrm>
              <a:off x="374221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5"/>
            <p:cNvSpPr/>
            <p:nvPr/>
          </p:nvSpPr>
          <p:spPr>
            <a:xfrm>
              <a:off x="397345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5"/>
            <p:cNvSpPr/>
            <p:nvPr/>
          </p:nvSpPr>
          <p:spPr>
            <a:xfrm>
              <a:off x="420468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5"/>
            <p:cNvSpPr/>
            <p:nvPr/>
          </p:nvSpPr>
          <p:spPr>
            <a:xfrm>
              <a:off x="443591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5"/>
            <p:cNvSpPr/>
            <p:nvPr/>
          </p:nvSpPr>
          <p:spPr>
            <a:xfrm>
              <a:off x="466715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5"/>
            <p:cNvSpPr/>
            <p:nvPr/>
          </p:nvSpPr>
          <p:spPr>
            <a:xfrm>
              <a:off x="489838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0" name="Google Shape;700;p25"/>
          <p:cNvGrpSpPr/>
          <p:nvPr/>
        </p:nvGrpSpPr>
        <p:grpSpPr>
          <a:xfrm>
            <a:off x="7956588" y="191500"/>
            <a:ext cx="948375" cy="182300"/>
            <a:chOff x="2830750" y="4786000"/>
            <a:chExt cx="948375" cy="182300"/>
          </a:xfrm>
        </p:grpSpPr>
        <p:grpSp>
          <p:nvGrpSpPr>
            <p:cNvPr id="701" name="Google Shape;701;p25"/>
            <p:cNvGrpSpPr/>
            <p:nvPr/>
          </p:nvGrpSpPr>
          <p:grpSpPr>
            <a:xfrm>
              <a:off x="2830750" y="4786000"/>
              <a:ext cx="948375" cy="29100"/>
              <a:chOff x="2830750" y="4786000"/>
              <a:chExt cx="948375" cy="29100"/>
            </a:xfrm>
          </p:grpSpPr>
          <p:sp>
            <p:nvSpPr>
              <p:cNvPr id="702" name="Google Shape;702;p25"/>
              <p:cNvSpPr/>
              <p:nvPr/>
            </p:nvSpPr>
            <p:spPr>
              <a:xfrm>
                <a:off x="283075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25"/>
              <p:cNvSpPr/>
              <p:nvPr/>
            </p:nvSpPr>
            <p:spPr>
              <a:xfrm>
                <a:off x="313717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25"/>
              <p:cNvSpPr/>
              <p:nvPr/>
            </p:nvSpPr>
            <p:spPr>
              <a:xfrm>
                <a:off x="344360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25"/>
              <p:cNvSpPr/>
              <p:nvPr/>
            </p:nvSpPr>
            <p:spPr>
              <a:xfrm>
                <a:off x="375002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6" name="Google Shape;706;p25"/>
            <p:cNvGrpSpPr/>
            <p:nvPr/>
          </p:nvGrpSpPr>
          <p:grpSpPr>
            <a:xfrm>
              <a:off x="2830750" y="4939200"/>
              <a:ext cx="948375" cy="29100"/>
              <a:chOff x="2830750" y="4786000"/>
              <a:chExt cx="948375" cy="29100"/>
            </a:xfrm>
          </p:grpSpPr>
          <p:sp>
            <p:nvSpPr>
              <p:cNvPr id="707" name="Google Shape;707;p25"/>
              <p:cNvSpPr/>
              <p:nvPr/>
            </p:nvSpPr>
            <p:spPr>
              <a:xfrm>
                <a:off x="283075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25"/>
              <p:cNvSpPr/>
              <p:nvPr/>
            </p:nvSpPr>
            <p:spPr>
              <a:xfrm>
                <a:off x="313717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25"/>
              <p:cNvSpPr/>
              <p:nvPr/>
            </p:nvSpPr>
            <p:spPr>
              <a:xfrm>
                <a:off x="344360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25"/>
              <p:cNvSpPr/>
              <p:nvPr/>
            </p:nvSpPr>
            <p:spPr>
              <a:xfrm>
                <a:off x="375002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11" name="Google Shape;711;p25"/>
          <p:cNvSpPr/>
          <p:nvPr/>
        </p:nvSpPr>
        <p:spPr>
          <a:xfrm>
            <a:off x="-916500" y="-524312"/>
            <a:ext cx="1636500" cy="1636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2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2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5" name="Google Shape;715;p26"/>
          <p:cNvSpPr txBox="1"/>
          <p:nvPr>
            <p:ph idx="1" type="subTitle"/>
          </p:nvPr>
        </p:nvSpPr>
        <p:spPr>
          <a:xfrm>
            <a:off x="2925525" y="1185475"/>
            <a:ext cx="5303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16" name="Google Shape;716;p26"/>
          <p:cNvSpPr txBox="1"/>
          <p:nvPr>
            <p:ph idx="2" type="subTitle"/>
          </p:nvPr>
        </p:nvSpPr>
        <p:spPr>
          <a:xfrm>
            <a:off x="2925525" y="1759440"/>
            <a:ext cx="5303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17" name="Google Shape;717;p26"/>
          <p:cNvSpPr txBox="1"/>
          <p:nvPr>
            <p:ph idx="3" type="subTitle"/>
          </p:nvPr>
        </p:nvSpPr>
        <p:spPr>
          <a:xfrm>
            <a:off x="2925525" y="2333404"/>
            <a:ext cx="5303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18" name="Google Shape;718;p26"/>
          <p:cNvSpPr txBox="1"/>
          <p:nvPr>
            <p:ph idx="4" type="subTitle"/>
          </p:nvPr>
        </p:nvSpPr>
        <p:spPr>
          <a:xfrm>
            <a:off x="2925525" y="3481334"/>
            <a:ext cx="5303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19" name="Google Shape;719;p26"/>
          <p:cNvSpPr txBox="1"/>
          <p:nvPr>
            <p:ph idx="5" type="subTitle"/>
          </p:nvPr>
        </p:nvSpPr>
        <p:spPr>
          <a:xfrm>
            <a:off x="2925525" y="2907369"/>
            <a:ext cx="5303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0" name="Google Shape;720;p26"/>
          <p:cNvSpPr txBox="1"/>
          <p:nvPr>
            <p:ph idx="6" type="subTitle"/>
          </p:nvPr>
        </p:nvSpPr>
        <p:spPr>
          <a:xfrm>
            <a:off x="2925525" y="4055299"/>
            <a:ext cx="5303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1" name="Google Shape;721;p26"/>
          <p:cNvSpPr txBox="1"/>
          <p:nvPr>
            <p:ph idx="7" type="subTitle"/>
          </p:nvPr>
        </p:nvSpPr>
        <p:spPr>
          <a:xfrm>
            <a:off x="713225" y="1185475"/>
            <a:ext cx="20985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lt1"/>
                </a:solidFill>
                <a:highlight>
                  <a:schemeClr val="lt2"/>
                </a:highlight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22" name="Google Shape;722;p26"/>
          <p:cNvSpPr txBox="1"/>
          <p:nvPr>
            <p:ph idx="8" type="subTitle"/>
          </p:nvPr>
        </p:nvSpPr>
        <p:spPr>
          <a:xfrm>
            <a:off x="713225" y="1759440"/>
            <a:ext cx="20985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lt1"/>
                </a:solidFill>
                <a:highlight>
                  <a:schemeClr val="lt2"/>
                </a:highlight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23" name="Google Shape;723;p26"/>
          <p:cNvSpPr txBox="1"/>
          <p:nvPr>
            <p:ph idx="9" type="subTitle"/>
          </p:nvPr>
        </p:nvSpPr>
        <p:spPr>
          <a:xfrm>
            <a:off x="713225" y="2907371"/>
            <a:ext cx="20985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lt1"/>
                </a:solidFill>
                <a:highlight>
                  <a:schemeClr val="lt2"/>
                </a:highlight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24" name="Google Shape;724;p26"/>
          <p:cNvSpPr txBox="1"/>
          <p:nvPr>
            <p:ph idx="13" type="subTitle"/>
          </p:nvPr>
        </p:nvSpPr>
        <p:spPr>
          <a:xfrm>
            <a:off x="713225" y="2333406"/>
            <a:ext cx="20985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lt1"/>
                </a:solidFill>
                <a:highlight>
                  <a:schemeClr val="lt2"/>
                </a:highlight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25" name="Google Shape;725;p26"/>
          <p:cNvSpPr txBox="1"/>
          <p:nvPr>
            <p:ph idx="14" type="subTitle"/>
          </p:nvPr>
        </p:nvSpPr>
        <p:spPr>
          <a:xfrm>
            <a:off x="713225" y="3481337"/>
            <a:ext cx="20985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lt1"/>
                </a:solidFill>
                <a:highlight>
                  <a:schemeClr val="lt2"/>
                </a:highlight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26" name="Google Shape;726;p26"/>
          <p:cNvSpPr txBox="1"/>
          <p:nvPr>
            <p:ph idx="15" type="subTitle"/>
          </p:nvPr>
        </p:nvSpPr>
        <p:spPr>
          <a:xfrm>
            <a:off x="713225" y="4055302"/>
            <a:ext cx="20985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lt1"/>
                </a:solidFill>
                <a:highlight>
                  <a:schemeClr val="lt2"/>
                </a:highlight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27" name="Google Shape;727;p26"/>
          <p:cNvSpPr/>
          <p:nvPr/>
        </p:nvSpPr>
        <p:spPr>
          <a:xfrm>
            <a:off x="-222375" y="-62625"/>
            <a:ext cx="6501300" cy="43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8" name="Google Shape;728;p26"/>
          <p:cNvGrpSpPr/>
          <p:nvPr/>
        </p:nvGrpSpPr>
        <p:grpSpPr>
          <a:xfrm>
            <a:off x="26925" y="-150025"/>
            <a:ext cx="6937274" cy="689524"/>
            <a:chOff x="26925" y="-150025"/>
            <a:chExt cx="6937274" cy="689524"/>
          </a:xfrm>
        </p:grpSpPr>
        <p:sp>
          <p:nvSpPr>
            <p:cNvPr id="729" name="Google Shape;729;p26"/>
            <p:cNvSpPr/>
            <p:nvPr/>
          </p:nvSpPr>
          <p:spPr>
            <a:xfrm>
              <a:off x="26925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30" name="Google Shape;730;p26"/>
            <p:cNvSpPr/>
            <p:nvPr/>
          </p:nvSpPr>
          <p:spPr>
            <a:xfrm>
              <a:off x="162668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31" name="Google Shape;731;p26"/>
            <p:cNvSpPr/>
            <p:nvPr/>
          </p:nvSpPr>
          <p:spPr>
            <a:xfrm>
              <a:off x="298412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32" name="Google Shape;732;p26"/>
            <p:cNvSpPr/>
            <p:nvPr/>
          </p:nvSpPr>
          <p:spPr>
            <a:xfrm>
              <a:off x="434155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33" name="Google Shape;733;p26"/>
            <p:cNvSpPr/>
            <p:nvPr/>
          </p:nvSpPr>
          <p:spPr>
            <a:xfrm>
              <a:off x="569899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34" name="Google Shape;734;p26"/>
            <p:cNvSpPr/>
            <p:nvPr/>
          </p:nvSpPr>
          <p:spPr>
            <a:xfrm>
              <a:off x="705642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35" name="Google Shape;735;p26"/>
            <p:cNvSpPr/>
            <p:nvPr/>
          </p:nvSpPr>
          <p:spPr>
            <a:xfrm>
              <a:off x="841386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36" name="Google Shape;736;p26"/>
            <p:cNvSpPr/>
            <p:nvPr/>
          </p:nvSpPr>
          <p:spPr>
            <a:xfrm>
              <a:off x="977129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37" name="Google Shape;737;p26"/>
            <p:cNvSpPr/>
            <p:nvPr/>
          </p:nvSpPr>
          <p:spPr>
            <a:xfrm>
              <a:off x="1112873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38" name="Google Shape;738;p26"/>
            <p:cNvSpPr/>
            <p:nvPr/>
          </p:nvSpPr>
          <p:spPr>
            <a:xfrm>
              <a:off x="1248616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39" name="Google Shape;739;p26"/>
            <p:cNvSpPr/>
            <p:nvPr/>
          </p:nvSpPr>
          <p:spPr>
            <a:xfrm>
              <a:off x="1384360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40" name="Google Shape;740;p26"/>
            <p:cNvSpPr/>
            <p:nvPr/>
          </p:nvSpPr>
          <p:spPr>
            <a:xfrm>
              <a:off x="1520103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41" name="Google Shape;741;p26"/>
            <p:cNvSpPr/>
            <p:nvPr/>
          </p:nvSpPr>
          <p:spPr>
            <a:xfrm>
              <a:off x="1655846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42" name="Google Shape;742;p26"/>
            <p:cNvSpPr/>
            <p:nvPr/>
          </p:nvSpPr>
          <p:spPr>
            <a:xfrm>
              <a:off x="1791590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43" name="Google Shape;743;p26"/>
            <p:cNvSpPr/>
            <p:nvPr/>
          </p:nvSpPr>
          <p:spPr>
            <a:xfrm>
              <a:off x="1927333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44" name="Google Shape;744;p26"/>
            <p:cNvSpPr/>
            <p:nvPr/>
          </p:nvSpPr>
          <p:spPr>
            <a:xfrm>
              <a:off x="2063077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45" name="Google Shape;745;p26"/>
            <p:cNvSpPr/>
            <p:nvPr/>
          </p:nvSpPr>
          <p:spPr>
            <a:xfrm>
              <a:off x="2198820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46" name="Google Shape;746;p26"/>
            <p:cNvSpPr/>
            <p:nvPr/>
          </p:nvSpPr>
          <p:spPr>
            <a:xfrm>
              <a:off x="2334564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47" name="Google Shape;747;p26"/>
            <p:cNvSpPr/>
            <p:nvPr/>
          </p:nvSpPr>
          <p:spPr>
            <a:xfrm>
              <a:off x="2470307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48" name="Google Shape;748;p26"/>
            <p:cNvSpPr/>
            <p:nvPr/>
          </p:nvSpPr>
          <p:spPr>
            <a:xfrm>
              <a:off x="2606051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49" name="Google Shape;749;p26"/>
            <p:cNvSpPr/>
            <p:nvPr/>
          </p:nvSpPr>
          <p:spPr>
            <a:xfrm>
              <a:off x="2741794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50" name="Google Shape;750;p26"/>
            <p:cNvSpPr/>
            <p:nvPr/>
          </p:nvSpPr>
          <p:spPr>
            <a:xfrm>
              <a:off x="2877537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51" name="Google Shape;751;p26"/>
            <p:cNvSpPr/>
            <p:nvPr/>
          </p:nvSpPr>
          <p:spPr>
            <a:xfrm>
              <a:off x="3013281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52" name="Google Shape;752;p26"/>
            <p:cNvSpPr/>
            <p:nvPr/>
          </p:nvSpPr>
          <p:spPr>
            <a:xfrm>
              <a:off x="3149024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53" name="Google Shape;753;p26"/>
            <p:cNvSpPr/>
            <p:nvPr/>
          </p:nvSpPr>
          <p:spPr>
            <a:xfrm>
              <a:off x="3284768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54" name="Google Shape;754;p26"/>
            <p:cNvSpPr/>
            <p:nvPr/>
          </p:nvSpPr>
          <p:spPr>
            <a:xfrm>
              <a:off x="3420511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55" name="Google Shape;755;p26"/>
            <p:cNvSpPr/>
            <p:nvPr/>
          </p:nvSpPr>
          <p:spPr>
            <a:xfrm>
              <a:off x="3556255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56" name="Google Shape;756;p26"/>
            <p:cNvSpPr/>
            <p:nvPr/>
          </p:nvSpPr>
          <p:spPr>
            <a:xfrm>
              <a:off x="3691998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57" name="Google Shape;757;p26"/>
            <p:cNvSpPr/>
            <p:nvPr/>
          </p:nvSpPr>
          <p:spPr>
            <a:xfrm>
              <a:off x="3827742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58" name="Google Shape;758;p26"/>
            <p:cNvSpPr/>
            <p:nvPr/>
          </p:nvSpPr>
          <p:spPr>
            <a:xfrm>
              <a:off x="3963485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59" name="Google Shape;759;p26"/>
            <p:cNvSpPr/>
            <p:nvPr/>
          </p:nvSpPr>
          <p:spPr>
            <a:xfrm>
              <a:off x="4099229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60" name="Google Shape;760;p26"/>
            <p:cNvSpPr/>
            <p:nvPr/>
          </p:nvSpPr>
          <p:spPr>
            <a:xfrm>
              <a:off x="4370715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61" name="Google Shape;761;p26"/>
            <p:cNvSpPr/>
            <p:nvPr/>
          </p:nvSpPr>
          <p:spPr>
            <a:xfrm>
              <a:off x="4234972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62" name="Google Shape;762;p26"/>
            <p:cNvSpPr/>
            <p:nvPr/>
          </p:nvSpPr>
          <p:spPr>
            <a:xfrm>
              <a:off x="4506459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63" name="Google Shape;763;p26"/>
            <p:cNvSpPr/>
            <p:nvPr/>
          </p:nvSpPr>
          <p:spPr>
            <a:xfrm>
              <a:off x="4642202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64" name="Google Shape;764;p26"/>
            <p:cNvSpPr/>
            <p:nvPr/>
          </p:nvSpPr>
          <p:spPr>
            <a:xfrm>
              <a:off x="4777946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65" name="Google Shape;765;p26"/>
            <p:cNvSpPr/>
            <p:nvPr/>
          </p:nvSpPr>
          <p:spPr>
            <a:xfrm>
              <a:off x="4913689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66" name="Google Shape;766;p26"/>
            <p:cNvSpPr/>
            <p:nvPr/>
          </p:nvSpPr>
          <p:spPr>
            <a:xfrm>
              <a:off x="5049433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67" name="Google Shape;767;p26"/>
            <p:cNvSpPr/>
            <p:nvPr/>
          </p:nvSpPr>
          <p:spPr>
            <a:xfrm>
              <a:off x="5185176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68" name="Google Shape;768;p26"/>
            <p:cNvSpPr/>
            <p:nvPr/>
          </p:nvSpPr>
          <p:spPr>
            <a:xfrm>
              <a:off x="5320920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69" name="Google Shape;769;p26"/>
            <p:cNvSpPr/>
            <p:nvPr/>
          </p:nvSpPr>
          <p:spPr>
            <a:xfrm>
              <a:off x="5456663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70" name="Google Shape;770;p26"/>
            <p:cNvSpPr/>
            <p:nvPr/>
          </p:nvSpPr>
          <p:spPr>
            <a:xfrm>
              <a:off x="5592406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71" name="Google Shape;771;p26"/>
            <p:cNvSpPr/>
            <p:nvPr/>
          </p:nvSpPr>
          <p:spPr>
            <a:xfrm>
              <a:off x="5728150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72" name="Google Shape;772;p26"/>
            <p:cNvSpPr/>
            <p:nvPr/>
          </p:nvSpPr>
          <p:spPr>
            <a:xfrm>
              <a:off x="5863893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73" name="Google Shape;773;p26"/>
            <p:cNvSpPr/>
            <p:nvPr/>
          </p:nvSpPr>
          <p:spPr>
            <a:xfrm>
              <a:off x="5999637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74" name="Google Shape;774;p26"/>
            <p:cNvSpPr/>
            <p:nvPr/>
          </p:nvSpPr>
          <p:spPr>
            <a:xfrm>
              <a:off x="6135380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75" name="Google Shape;775;p26"/>
            <p:cNvSpPr/>
            <p:nvPr/>
          </p:nvSpPr>
          <p:spPr>
            <a:xfrm>
              <a:off x="6271124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776" name="Google Shape;776;p26"/>
          <p:cNvSpPr/>
          <p:nvPr/>
        </p:nvSpPr>
        <p:spPr>
          <a:xfrm>
            <a:off x="8315825" y="3856725"/>
            <a:ext cx="1636500" cy="1636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7" name="Google Shape;7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454208">
            <a:off x="-1411951" y="2932825"/>
            <a:ext cx="2576201" cy="314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" name="Google Shape;779;p27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-21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2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1" name="Google Shape;781;p27"/>
          <p:cNvSpPr/>
          <p:nvPr/>
        </p:nvSpPr>
        <p:spPr>
          <a:xfrm>
            <a:off x="8424000" y="3240150"/>
            <a:ext cx="1578900" cy="157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2" name="Google Shape;7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8926" y="3747038"/>
            <a:ext cx="1651136" cy="1977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29101">
            <a:off x="-795817" y="620931"/>
            <a:ext cx="1482752" cy="2089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700000">
            <a:off x="-1256545" y="-1650404"/>
            <a:ext cx="2576200" cy="3141651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27"/>
          <p:cNvSpPr/>
          <p:nvPr/>
        </p:nvSpPr>
        <p:spPr>
          <a:xfrm>
            <a:off x="-158300" y="4593400"/>
            <a:ext cx="1922100" cy="79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27"/>
          <p:cNvSpPr/>
          <p:nvPr/>
        </p:nvSpPr>
        <p:spPr>
          <a:xfrm>
            <a:off x="-73800" y="4677625"/>
            <a:ext cx="1705700" cy="597050"/>
          </a:xfrm>
          <a:custGeom>
            <a:rect b="b" l="l" r="r" t="t"/>
            <a:pathLst>
              <a:path extrusionOk="0" h="23882" w="68228">
                <a:moveTo>
                  <a:pt x="0" y="645"/>
                </a:moveTo>
                <a:cubicBezTo>
                  <a:pt x="1408" y="4518"/>
                  <a:pt x="5492" y="23845"/>
                  <a:pt x="8449" y="23880"/>
                </a:cubicBezTo>
                <a:cubicBezTo>
                  <a:pt x="11406" y="23915"/>
                  <a:pt x="14469" y="962"/>
                  <a:pt x="17743" y="856"/>
                </a:cubicBezTo>
                <a:cubicBezTo>
                  <a:pt x="21017" y="751"/>
                  <a:pt x="24890" y="23388"/>
                  <a:pt x="28094" y="23247"/>
                </a:cubicBezTo>
                <a:cubicBezTo>
                  <a:pt x="31298" y="23106"/>
                  <a:pt x="33937" y="187"/>
                  <a:pt x="36965" y="11"/>
                </a:cubicBezTo>
                <a:cubicBezTo>
                  <a:pt x="39993" y="-165"/>
                  <a:pt x="43584" y="21944"/>
                  <a:pt x="46260" y="22190"/>
                </a:cubicBezTo>
                <a:cubicBezTo>
                  <a:pt x="48936" y="22437"/>
                  <a:pt x="50414" y="1490"/>
                  <a:pt x="53019" y="1490"/>
                </a:cubicBezTo>
                <a:cubicBezTo>
                  <a:pt x="55624" y="1490"/>
                  <a:pt x="59356" y="22190"/>
                  <a:pt x="61891" y="22190"/>
                </a:cubicBezTo>
                <a:cubicBezTo>
                  <a:pt x="64426" y="22190"/>
                  <a:pt x="67172" y="4940"/>
                  <a:pt x="68228" y="1490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787" name="Google Shape;787;p27"/>
          <p:cNvGrpSpPr/>
          <p:nvPr/>
        </p:nvGrpSpPr>
        <p:grpSpPr>
          <a:xfrm>
            <a:off x="6731325" y="235675"/>
            <a:ext cx="2124900" cy="72900"/>
            <a:chOff x="2932900" y="4742225"/>
            <a:chExt cx="2124900" cy="72900"/>
          </a:xfrm>
        </p:grpSpPr>
        <p:sp>
          <p:nvSpPr>
            <p:cNvPr id="788" name="Google Shape;788;p27"/>
            <p:cNvSpPr/>
            <p:nvPr/>
          </p:nvSpPr>
          <p:spPr>
            <a:xfrm>
              <a:off x="29329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7"/>
            <p:cNvSpPr/>
            <p:nvPr/>
          </p:nvSpPr>
          <p:spPr>
            <a:xfrm>
              <a:off x="316413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7"/>
            <p:cNvSpPr/>
            <p:nvPr/>
          </p:nvSpPr>
          <p:spPr>
            <a:xfrm>
              <a:off x="339536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7"/>
            <p:cNvSpPr/>
            <p:nvPr/>
          </p:nvSpPr>
          <p:spPr>
            <a:xfrm>
              <a:off x="36266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7"/>
            <p:cNvSpPr/>
            <p:nvPr/>
          </p:nvSpPr>
          <p:spPr>
            <a:xfrm>
              <a:off x="385783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7"/>
            <p:cNvSpPr/>
            <p:nvPr/>
          </p:nvSpPr>
          <p:spPr>
            <a:xfrm>
              <a:off x="408906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7"/>
            <p:cNvSpPr/>
            <p:nvPr/>
          </p:nvSpPr>
          <p:spPr>
            <a:xfrm>
              <a:off x="43203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7"/>
            <p:cNvSpPr/>
            <p:nvPr/>
          </p:nvSpPr>
          <p:spPr>
            <a:xfrm>
              <a:off x="455153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7"/>
            <p:cNvSpPr/>
            <p:nvPr/>
          </p:nvSpPr>
          <p:spPr>
            <a:xfrm>
              <a:off x="478276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7"/>
            <p:cNvSpPr/>
            <p:nvPr/>
          </p:nvSpPr>
          <p:spPr>
            <a:xfrm>
              <a:off x="50140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7"/>
            <p:cNvSpPr/>
            <p:nvPr/>
          </p:nvSpPr>
          <p:spPr>
            <a:xfrm>
              <a:off x="304851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7"/>
            <p:cNvSpPr/>
            <p:nvPr/>
          </p:nvSpPr>
          <p:spPr>
            <a:xfrm>
              <a:off x="327975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7"/>
            <p:cNvSpPr/>
            <p:nvPr/>
          </p:nvSpPr>
          <p:spPr>
            <a:xfrm>
              <a:off x="351098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7"/>
            <p:cNvSpPr/>
            <p:nvPr/>
          </p:nvSpPr>
          <p:spPr>
            <a:xfrm>
              <a:off x="374221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7"/>
            <p:cNvSpPr/>
            <p:nvPr/>
          </p:nvSpPr>
          <p:spPr>
            <a:xfrm>
              <a:off x="397345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7"/>
            <p:cNvSpPr/>
            <p:nvPr/>
          </p:nvSpPr>
          <p:spPr>
            <a:xfrm>
              <a:off x="420468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7"/>
            <p:cNvSpPr/>
            <p:nvPr/>
          </p:nvSpPr>
          <p:spPr>
            <a:xfrm>
              <a:off x="443591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7"/>
            <p:cNvSpPr/>
            <p:nvPr/>
          </p:nvSpPr>
          <p:spPr>
            <a:xfrm>
              <a:off x="466715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7"/>
            <p:cNvSpPr/>
            <p:nvPr/>
          </p:nvSpPr>
          <p:spPr>
            <a:xfrm>
              <a:off x="489838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"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Google Shape;808;p2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2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810" name="Google Shape;810;p28"/>
          <p:cNvGrpSpPr/>
          <p:nvPr/>
        </p:nvGrpSpPr>
        <p:grpSpPr>
          <a:xfrm>
            <a:off x="6305560" y="-40425"/>
            <a:ext cx="2989191" cy="572700"/>
            <a:chOff x="6305560" y="-40425"/>
            <a:chExt cx="2989191" cy="572700"/>
          </a:xfrm>
        </p:grpSpPr>
        <p:sp>
          <p:nvSpPr>
            <p:cNvPr id="811" name="Google Shape;811;p28"/>
            <p:cNvSpPr/>
            <p:nvPr/>
          </p:nvSpPr>
          <p:spPr>
            <a:xfrm>
              <a:off x="6321150" y="-40425"/>
              <a:ext cx="2391300" cy="572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8"/>
            <p:cNvSpPr/>
            <p:nvPr/>
          </p:nvSpPr>
          <p:spPr>
            <a:xfrm>
              <a:off x="6305575" y="-33250"/>
              <a:ext cx="2989175" cy="447025"/>
            </a:xfrm>
            <a:custGeom>
              <a:rect b="b" l="l" r="r" t="t"/>
              <a:pathLst>
                <a:path extrusionOk="0" h="17881" w="119567">
                  <a:moveTo>
                    <a:pt x="0" y="0"/>
                  </a:moveTo>
                  <a:cubicBezTo>
                    <a:pt x="40099" y="4011"/>
                    <a:pt x="79497" y="13590"/>
                    <a:pt x="119567" y="17881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13" name="Google Shape;813;p28"/>
            <p:cNvSpPr/>
            <p:nvPr/>
          </p:nvSpPr>
          <p:spPr>
            <a:xfrm flipH="1">
              <a:off x="6305560" y="22425"/>
              <a:ext cx="2570691" cy="447025"/>
            </a:xfrm>
            <a:custGeom>
              <a:rect b="b" l="l" r="r" t="t"/>
              <a:pathLst>
                <a:path extrusionOk="0" h="17881" w="119567">
                  <a:moveTo>
                    <a:pt x="0" y="0"/>
                  </a:moveTo>
                  <a:cubicBezTo>
                    <a:pt x="40099" y="4011"/>
                    <a:pt x="79497" y="13590"/>
                    <a:pt x="119567" y="17881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pic>
        <p:nvPicPr>
          <p:cNvPr id="814" name="Google Shape;8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075226">
            <a:off x="-28150" y="3414269"/>
            <a:ext cx="1482751" cy="2089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5" name="Google Shape;815;p28"/>
          <p:cNvGrpSpPr/>
          <p:nvPr/>
        </p:nvGrpSpPr>
        <p:grpSpPr>
          <a:xfrm>
            <a:off x="239038" y="248050"/>
            <a:ext cx="948375" cy="182300"/>
            <a:chOff x="2830750" y="4786000"/>
            <a:chExt cx="948375" cy="182300"/>
          </a:xfrm>
        </p:grpSpPr>
        <p:grpSp>
          <p:nvGrpSpPr>
            <p:cNvPr id="816" name="Google Shape;816;p28"/>
            <p:cNvGrpSpPr/>
            <p:nvPr/>
          </p:nvGrpSpPr>
          <p:grpSpPr>
            <a:xfrm>
              <a:off x="2830750" y="4786000"/>
              <a:ext cx="948375" cy="29100"/>
              <a:chOff x="2830750" y="4786000"/>
              <a:chExt cx="948375" cy="29100"/>
            </a:xfrm>
          </p:grpSpPr>
          <p:sp>
            <p:nvSpPr>
              <p:cNvPr id="817" name="Google Shape;817;p28"/>
              <p:cNvSpPr/>
              <p:nvPr/>
            </p:nvSpPr>
            <p:spPr>
              <a:xfrm>
                <a:off x="283075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28"/>
              <p:cNvSpPr/>
              <p:nvPr/>
            </p:nvSpPr>
            <p:spPr>
              <a:xfrm>
                <a:off x="313717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28"/>
              <p:cNvSpPr/>
              <p:nvPr/>
            </p:nvSpPr>
            <p:spPr>
              <a:xfrm>
                <a:off x="344360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28"/>
              <p:cNvSpPr/>
              <p:nvPr/>
            </p:nvSpPr>
            <p:spPr>
              <a:xfrm>
                <a:off x="375002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1" name="Google Shape;821;p28"/>
            <p:cNvGrpSpPr/>
            <p:nvPr/>
          </p:nvGrpSpPr>
          <p:grpSpPr>
            <a:xfrm>
              <a:off x="2830750" y="4939200"/>
              <a:ext cx="948375" cy="29100"/>
              <a:chOff x="2830750" y="4786000"/>
              <a:chExt cx="948375" cy="29100"/>
            </a:xfrm>
          </p:grpSpPr>
          <p:sp>
            <p:nvSpPr>
              <p:cNvPr id="822" name="Google Shape;822;p28"/>
              <p:cNvSpPr/>
              <p:nvPr/>
            </p:nvSpPr>
            <p:spPr>
              <a:xfrm>
                <a:off x="283075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28"/>
              <p:cNvSpPr/>
              <p:nvPr/>
            </p:nvSpPr>
            <p:spPr>
              <a:xfrm>
                <a:off x="313717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28"/>
              <p:cNvSpPr/>
              <p:nvPr/>
            </p:nvSpPr>
            <p:spPr>
              <a:xfrm>
                <a:off x="344360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28"/>
              <p:cNvSpPr/>
              <p:nvPr/>
            </p:nvSpPr>
            <p:spPr>
              <a:xfrm>
                <a:off x="375002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826" name="Google Shape;826;p28"/>
          <p:cNvPicPr preferRelativeResize="0"/>
          <p:nvPr/>
        </p:nvPicPr>
        <p:blipFill rotWithShape="1">
          <a:blip r:embed="rId4">
            <a:alphaModFix/>
          </a:blip>
          <a:srcRect b="0" l="1247" r="1257" t="0"/>
          <a:stretch/>
        </p:blipFill>
        <p:spPr>
          <a:xfrm>
            <a:off x="8321525" y="-392750"/>
            <a:ext cx="1877248" cy="192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Google Shape;828;p29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5617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29"/>
          <p:cNvSpPr txBox="1"/>
          <p:nvPr>
            <p:ph hasCustomPrompt="1" type="title"/>
          </p:nvPr>
        </p:nvSpPr>
        <p:spPr>
          <a:xfrm>
            <a:off x="713225" y="552112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0" name="Google Shape;830;p29"/>
          <p:cNvSpPr txBox="1"/>
          <p:nvPr>
            <p:ph idx="1" type="subTitle"/>
          </p:nvPr>
        </p:nvSpPr>
        <p:spPr>
          <a:xfrm>
            <a:off x="713225" y="1321001"/>
            <a:ext cx="46968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831" name="Google Shape;831;p29"/>
          <p:cNvSpPr txBox="1"/>
          <p:nvPr>
            <p:ph hasCustomPrompt="1" idx="2" type="title"/>
          </p:nvPr>
        </p:nvSpPr>
        <p:spPr>
          <a:xfrm>
            <a:off x="2223600" y="1987793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2" name="Google Shape;832;p29"/>
          <p:cNvSpPr txBox="1"/>
          <p:nvPr>
            <p:ph idx="3" type="subTitle"/>
          </p:nvPr>
        </p:nvSpPr>
        <p:spPr>
          <a:xfrm>
            <a:off x="2223600" y="2756695"/>
            <a:ext cx="46968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833" name="Google Shape;833;p29"/>
          <p:cNvSpPr txBox="1"/>
          <p:nvPr>
            <p:ph hasCustomPrompt="1" idx="4" type="title"/>
          </p:nvPr>
        </p:nvSpPr>
        <p:spPr>
          <a:xfrm>
            <a:off x="3733975" y="3423474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4" name="Google Shape;834;p29"/>
          <p:cNvSpPr txBox="1"/>
          <p:nvPr>
            <p:ph idx="5" type="subTitle"/>
          </p:nvPr>
        </p:nvSpPr>
        <p:spPr>
          <a:xfrm>
            <a:off x="3733975" y="4192388"/>
            <a:ext cx="46968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835" name="Google Shape;835;p29"/>
          <p:cNvGrpSpPr/>
          <p:nvPr/>
        </p:nvGrpSpPr>
        <p:grpSpPr>
          <a:xfrm>
            <a:off x="6772525" y="4834200"/>
            <a:ext cx="2124900" cy="72900"/>
            <a:chOff x="2932900" y="4742225"/>
            <a:chExt cx="2124900" cy="72900"/>
          </a:xfrm>
        </p:grpSpPr>
        <p:sp>
          <p:nvSpPr>
            <p:cNvPr id="836" name="Google Shape;836;p29"/>
            <p:cNvSpPr/>
            <p:nvPr/>
          </p:nvSpPr>
          <p:spPr>
            <a:xfrm>
              <a:off x="29329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9"/>
            <p:cNvSpPr/>
            <p:nvPr/>
          </p:nvSpPr>
          <p:spPr>
            <a:xfrm>
              <a:off x="316413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9"/>
            <p:cNvSpPr/>
            <p:nvPr/>
          </p:nvSpPr>
          <p:spPr>
            <a:xfrm>
              <a:off x="339536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9"/>
            <p:cNvSpPr/>
            <p:nvPr/>
          </p:nvSpPr>
          <p:spPr>
            <a:xfrm>
              <a:off x="36266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9"/>
            <p:cNvSpPr/>
            <p:nvPr/>
          </p:nvSpPr>
          <p:spPr>
            <a:xfrm>
              <a:off x="385783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9"/>
            <p:cNvSpPr/>
            <p:nvPr/>
          </p:nvSpPr>
          <p:spPr>
            <a:xfrm>
              <a:off x="408906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9"/>
            <p:cNvSpPr/>
            <p:nvPr/>
          </p:nvSpPr>
          <p:spPr>
            <a:xfrm>
              <a:off x="43203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9"/>
            <p:cNvSpPr/>
            <p:nvPr/>
          </p:nvSpPr>
          <p:spPr>
            <a:xfrm>
              <a:off x="455153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9"/>
            <p:cNvSpPr/>
            <p:nvPr/>
          </p:nvSpPr>
          <p:spPr>
            <a:xfrm>
              <a:off x="478276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9"/>
            <p:cNvSpPr/>
            <p:nvPr/>
          </p:nvSpPr>
          <p:spPr>
            <a:xfrm>
              <a:off x="50140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9"/>
            <p:cNvSpPr/>
            <p:nvPr/>
          </p:nvSpPr>
          <p:spPr>
            <a:xfrm>
              <a:off x="304851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9"/>
            <p:cNvSpPr/>
            <p:nvPr/>
          </p:nvSpPr>
          <p:spPr>
            <a:xfrm>
              <a:off x="327975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9"/>
            <p:cNvSpPr/>
            <p:nvPr/>
          </p:nvSpPr>
          <p:spPr>
            <a:xfrm>
              <a:off x="351098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9"/>
            <p:cNvSpPr/>
            <p:nvPr/>
          </p:nvSpPr>
          <p:spPr>
            <a:xfrm>
              <a:off x="374221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9"/>
            <p:cNvSpPr/>
            <p:nvPr/>
          </p:nvSpPr>
          <p:spPr>
            <a:xfrm>
              <a:off x="397345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9"/>
            <p:cNvSpPr/>
            <p:nvPr/>
          </p:nvSpPr>
          <p:spPr>
            <a:xfrm>
              <a:off x="420468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9"/>
            <p:cNvSpPr/>
            <p:nvPr/>
          </p:nvSpPr>
          <p:spPr>
            <a:xfrm>
              <a:off x="443591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9"/>
            <p:cNvSpPr/>
            <p:nvPr/>
          </p:nvSpPr>
          <p:spPr>
            <a:xfrm>
              <a:off x="466715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9"/>
            <p:cNvSpPr/>
            <p:nvPr/>
          </p:nvSpPr>
          <p:spPr>
            <a:xfrm>
              <a:off x="489838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5" name="Google Shape;855;p29"/>
          <p:cNvGrpSpPr/>
          <p:nvPr/>
        </p:nvGrpSpPr>
        <p:grpSpPr>
          <a:xfrm>
            <a:off x="239038" y="165575"/>
            <a:ext cx="948375" cy="182300"/>
            <a:chOff x="2830750" y="4786000"/>
            <a:chExt cx="948375" cy="182300"/>
          </a:xfrm>
        </p:grpSpPr>
        <p:grpSp>
          <p:nvGrpSpPr>
            <p:cNvPr id="856" name="Google Shape;856;p29"/>
            <p:cNvGrpSpPr/>
            <p:nvPr/>
          </p:nvGrpSpPr>
          <p:grpSpPr>
            <a:xfrm>
              <a:off x="2830750" y="4786000"/>
              <a:ext cx="948375" cy="29100"/>
              <a:chOff x="2830750" y="4786000"/>
              <a:chExt cx="948375" cy="29100"/>
            </a:xfrm>
          </p:grpSpPr>
          <p:sp>
            <p:nvSpPr>
              <p:cNvPr id="857" name="Google Shape;857;p29"/>
              <p:cNvSpPr/>
              <p:nvPr/>
            </p:nvSpPr>
            <p:spPr>
              <a:xfrm>
                <a:off x="283075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29"/>
              <p:cNvSpPr/>
              <p:nvPr/>
            </p:nvSpPr>
            <p:spPr>
              <a:xfrm>
                <a:off x="313717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29"/>
              <p:cNvSpPr/>
              <p:nvPr/>
            </p:nvSpPr>
            <p:spPr>
              <a:xfrm>
                <a:off x="344360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29"/>
              <p:cNvSpPr/>
              <p:nvPr/>
            </p:nvSpPr>
            <p:spPr>
              <a:xfrm>
                <a:off x="375002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1" name="Google Shape;861;p29"/>
            <p:cNvGrpSpPr/>
            <p:nvPr/>
          </p:nvGrpSpPr>
          <p:grpSpPr>
            <a:xfrm>
              <a:off x="2830750" y="4939200"/>
              <a:ext cx="948375" cy="29100"/>
              <a:chOff x="2830750" y="4786000"/>
              <a:chExt cx="948375" cy="29100"/>
            </a:xfrm>
          </p:grpSpPr>
          <p:sp>
            <p:nvSpPr>
              <p:cNvPr id="862" name="Google Shape;862;p29"/>
              <p:cNvSpPr/>
              <p:nvPr/>
            </p:nvSpPr>
            <p:spPr>
              <a:xfrm>
                <a:off x="283075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29"/>
              <p:cNvSpPr/>
              <p:nvPr/>
            </p:nvSpPr>
            <p:spPr>
              <a:xfrm>
                <a:off x="313717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29"/>
              <p:cNvSpPr/>
              <p:nvPr/>
            </p:nvSpPr>
            <p:spPr>
              <a:xfrm>
                <a:off x="344360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29"/>
              <p:cNvSpPr/>
              <p:nvPr/>
            </p:nvSpPr>
            <p:spPr>
              <a:xfrm>
                <a:off x="375002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66" name="Google Shape;866;p29"/>
          <p:cNvSpPr/>
          <p:nvPr/>
        </p:nvSpPr>
        <p:spPr>
          <a:xfrm>
            <a:off x="8168150" y="-1620500"/>
            <a:ext cx="601800" cy="331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29"/>
          <p:cNvSpPr/>
          <p:nvPr/>
        </p:nvSpPr>
        <p:spPr>
          <a:xfrm rot="5400000">
            <a:off x="7639686" y="475618"/>
            <a:ext cx="1679082" cy="532496"/>
          </a:xfrm>
          <a:custGeom>
            <a:rect b="b" l="l" r="r" t="t"/>
            <a:pathLst>
              <a:path extrusionOk="0" h="16343" w="42619">
                <a:moveTo>
                  <a:pt x="3903" y="16343"/>
                </a:moveTo>
                <a:cubicBezTo>
                  <a:pt x="1824" y="11667"/>
                  <a:pt x="-2053" y="4785"/>
                  <a:pt x="1568" y="1168"/>
                </a:cubicBezTo>
                <a:cubicBezTo>
                  <a:pt x="4997" y="-2257"/>
                  <a:pt x="8121" y="8393"/>
                  <a:pt x="10615" y="12549"/>
                </a:cubicBezTo>
                <a:cubicBezTo>
                  <a:pt x="11186" y="13500"/>
                  <a:pt x="11771" y="15842"/>
                  <a:pt x="12658" y="15176"/>
                </a:cubicBezTo>
                <a:cubicBezTo>
                  <a:pt x="15833" y="12793"/>
                  <a:pt x="12230" y="4356"/>
                  <a:pt x="16160" y="3794"/>
                </a:cubicBezTo>
                <a:cubicBezTo>
                  <a:pt x="20540" y="3168"/>
                  <a:pt x="19163" y="13810"/>
                  <a:pt x="23455" y="14884"/>
                </a:cubicBezTo>
                <a:cubicBezTo>
                  <a:pt x="28033" y="16029"/>
                  <a:pt x="21401" y="3217"/>
                  <a:pt x="25498" y="876"/>
                </a:cubicBezTo>
                <a:cubicBezTo>
                  <a:pt x="29206" y="-1243"/>
                  <a:pt x="30236" y="8039"/>
                  <a:pt x="31918" y="11965"/>
                </a:cubicBezTo>
                <a:cubicBezTo>
                  <a:pt x="32365" y="13008"/>
                  <a:pt x="32867" y="15686"/>
                  <a:pt x="33669" y="14884"/>
                </a:cubicBezTo>
                <a:cubicBezTo>
                  <a:pt x="36771" y="11782"/>
                  <a:pt x="31444" y="4855"/>
                  <a:pt x="34545" y="1751"/>
                </a:cubicBezTo>
                <a:cubicBezTo>
                  <a:pt x="37519" y="-1227"/>
                  <a:pt x="38571" y="15231"/>
                  <a:pt x="41549" y="12257"/>
                </a:cubicBezTo>
                <a:cubicBezTo>
                  <a:pt x="44453" y="9357"/>
                  <a:pt x="40382" y="4104"/>
                  <a:pt x="40382" y="0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9" name="Google Shape;869;p30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30"/>
          <p:cNvSpPr txBox="1"/>
          <p:nvPr>
            <p:ph hasCustomPrompt="1" type="title"/>
          </p:nvPr>
        </p:nvSpPr>
        <p:spPr>
          <a:xfrm>
            <a:off x="2186400" y="2704275"/>
            <a:ext cx="1188600" cy="548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5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1" name="Google Shape;871;p30"/>
          <p:cNvSpPr txBox="1"/>
          <p:nvPr>
            <p:ph idx="1" type="subTitle"/>
          </p:nvPr>
        </p:nvSpPr>
        <p:spPr>
          <a:xfrm>
            <a:off x="5315100" y="1671800"/>
            <a:ext cx="31089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872" name="Google Shape;872;p30"/>
          <p:cNvSpPr txBox="1"/>
          <p:nvPr>
            <p:ph idx="2" type="subTitle"/>
          </p:nvPr>
        </p:nvSpPr>
        <p:spPr>
          <a:xfrm>
            <a:off x="3384900" y="1671800"/>
            <a:ext cx="19203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lt1"/>
                </a:solidFill>
                <a:highlight>
                  <a:schemeClr val="lt2"/>
                </a:highlight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73" name="Google Shape;873;p30"/>
          <p:cNvSpPr txBox="1"/>
          <p:nvPr>
            <p:ph hasCustomPrompt="1" idx="3" type="title"/>
          </p:nvPr>
        </p:nvSpPr>
        <p:spPr>
          <a:xfrm>
            <a:off x="2186400" y="1671800"/>
            <a:ext cx="1188600" cy="548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4" name="Google Shape;874;p30"/>
          <p:cNvSpPr txBox="1"/>
          <p:nvPr>
            <p:ph idx="4" type="subTitle"/>
          </p:nvPr>
        </p:nvSpPr>
        <p:spPr>
          <a:xfrm>
            <a:off x="5315100" y="2704275"/>
            <a:ext cx="31089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875" name="Google Shape;875;p30"/>
          <p:cNvSpPr txBox="1"/>
          <p:nvPr>
            <p:ph idx="5" type="subTitle"/>
          </p:nvPr>
        </p:nvSpPr>
        <p:spPr>
          <a:xfrm>
            <a:off x="3384900" y="2704275"/>
            <a:ext cx="19203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lt1"/>
                </a:solidFill>
                <a:highlight>
                  <a:schemeClr val="lt2"/>
                </a:highlight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76" name="Google Shape;876;p30"/>
          <p:cNvSpPr txBox="1"/>
          <p:nvPr>
            <p:ph hasCustomPrompt="1" idx="6" type="title"/>
          </p:nvPr>
        </p:nvSpPr>
        <p:spPr>
          <a:xfrm>
            <a:off x="2186400" y="3736750"/>
            <a:ext cx="1188600" cy="548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7" name="Google Shape;877;p30"/>
          <p:cNvSpPr txBox="1"/>
          <p:nvPr>
            <p:ph idx="7" type="subTitle"/>
          </p:nvPr>
        </p:nvSpPr>
        <p:spPr>
          <a:xfrm>
            <a:off x="5315100" y="3736750"/>
            <a:ext cx="31089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878" name="Google Shape;878;p30"/>
          <p:cNvSpPr txBox="1"/>
          <p:nvPr>
            <p:ph idx="8" type="subTitle"/>
          </p:nvPr>
        </p:nvSpPr>
        <p:spPr>
          <a:xfrm>
            <a:off x="3384900" y="3736750"/>
            <a:ext cx="19203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lt1"/>
                </a:solidFill>
                <a:highlight>
                  <a:schemeClr val="lt2"/>
                </a:highlight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79" name="Google Shape;879;p30"/>
          <p:cNvSpPr txBox="1"/>
          <p:nvPr>
            <p:ph idx="9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880" name="Google Shape;880;p30"/>
          <p:cNvGrpSpPr/>
          <p:nvPr/>
        </p:nvGrpSpPr>
        <p:grpSpPr>
          <a:xfrm>
            <a:off x="-519428" y="-698485"/>
            <a:ext cx="1239417" cy="1485889"/>
            <a:chOff x="7780875" y="3457850"/>
            <a:chExt cx="1124800" cy="1348479"/>
          </a:xfrm>
        </p:grpSpPr>
        <p:sp>
          <p:nvSpPr>
            <p:cNvPr id="881" name="Google Shape;881;p30"/>
            <p:cNvSpPr/>
            <p:nvPr/>
          </p:nvSpPr>
          <p:spPr>
            <a:xfrm>
              <a:off x="7780875" y="3457850"/>
              <a:ext cx="1123500" cy="112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0"/>
            <p:cNvSpPr/>
            <p:nvPr/>
          </p:nvSpPr>
          <p:spPr>
            <a:xfrm>
              <a:off x="7840200" y="3857904"/>
              <a:ext cx="1065475" cy="948425"/>
            </a:xfrm>
            <a:custGeom>
              <a:rect b="b" l="l" r="r" t="t"/>
              <a:pathLst>
                <a:path extrusionOk="0" h="16343" w="42619">
                  <a:moveTo>
                    <a:pt x="3903" y="16343"/>
                  </a:moveTo>
                  <a:cubicBezTo>
                    <a:pt x="1824" y="11667"/>
                    <a:pt x="-2053" y="4785"/>
                    <a:pt x="1568" y="1168"/>
                  </a:cubicBezTo>
                  <a:cubicBezTo>
                    <a:pt x="4997" y="-2257"/>
                    <a:pt x="8121" y="8393"/>
                    <a:pt x="10615" y="12549"/>
                  </a:cubicBezTo>
                  <a:cubicBezTo>
                    <a:pt x="11186" y="13500"/>
                    <a:pt x="11771" y="15842"/>
                    <a:pt x="12658" y="15176"/>
                  </a:cubicBezTo>
                  <a:cubicBezTo>
                    <a:pt x="15833" y="12793"/>
                    <a:pt x="12230" y="4356"/>
                    <a:pt x="16160" y="3794"/>
                  </a:cubicBezTo>
                  <a:cubicBezTo>
                    <a:pt x="20540" y="3168"/>
                    <a:pt x="19163" y="13810"/>
                    <a:pt x="23455" y="14884"/>
                  </a:cubicBezTo>
                  <a:cubicBezTo>
                    <a:pt x="28033" y="16029"/>
                    <a:pt x="21401" y="3217"/>
                    <a:pt x="25498" y="876"/>
                  </a:cubicBezTo>
                  <a:cubicBezTo>
                    <a:pt x="29206" y="-1243"/>
                    <a:pt x="30236" y="8039"/>
                    <a:pt x="31918" y="11965"/>
                  </a:cubicBezTo>
                  <a:cubicBezTo>
                    <a:pt x="32365" y="13008"/>
                    <a:pt x="32867" y="15686"/>
                    <a:pt x="33669" y="14884"/>
                  </a:cubicBezTo>
                  <a:cubicBezTo>
                    <a:pt x="36771" y="11782"/>
                    <a:pt x="31444" y="4855"/>
                    <a:pt x="34545" y="1751"/>
                  </a:cubicBezTo>
                  <a:cubicBezTo>
                    <a:pt x="37519" y="-1227"/>
                    <a:pt x="38571" y="15231"/>
                    <a:pt x="41549" y="12257"/>
                  </a:cubicBezTo>
                  <a:cubicBezTo>
                    <a:pt x="44453" y="9357"/>
                    <a:pt x="40382" y="4104"/>
                    <a:pt x="40382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883" name="Google Shape;883;p30"/>
          <p:cNvGrpSpPr/>
          <p:nvPr/>
        </p:nvGrpSpPr>
        <p:grpSpPr>
          <a:xfrm>
            <a:off x="6813675" y="271900"/>
            <a:ext cx="2124900" cy="72900"/>
            <a:chOff x="2932900" y="4742225"/>
            <a:chExt cx="2124900" cy="72900"/>
          </a:xfrm>
        </p:grpSpPr>
        <p:sp>
          <p:nvSpPr>
            <p:cNvPr id="884" name="Google Shape;884;p30"/>
            <p:cNvSpPr/>
            <p:nvPr/>
          </p:nvSpPr>
          <p:spPr>
            <a:xfrm>
              <a:off x="29329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0"/>
            <p:cNvSpPr/>
            <p:nvPr/>
          </p:nvSpPr>
          <p:spPr>
            <a:xfrm>
              <a:off x="316413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0"/>
            <p:cNvSpPr/>
            <p:nvPr/>
          </p:nvSpPr>
          <p:spPr>
            <a:xfrm>
              <a:off x="339536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0"/>
            <p:cNvSpPr/>
            <p:nvPr/>
          </p:nvSpPr>
          <p:spPr>
            <a:xfrm>
              <a:off x="36266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0"/>
            <p:cNvSpPr/>
            <p:nvPr/>
          </p:nvSpPr>
          <p:spPr>
            <a:xfrm>
              <a:off x="385783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0"/>
            <p:cNvSpPr/>
            <p:nvPr/>
          </p:nvSpPr>
          <p:spPr>
            <a:xfrm>
              <a:off x="408906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0"/>
            <p:cNvSpPr/>
            <p:nvPr/>
          </p:nvSpPr>
          <p:spPr>
            <a:xfrm>
              <a:off x="43203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0"/>
            <p:cNvSpPr/>
            <p:nvPr/>
          </p:nvSpPr>
          <p:spPr>
            <a:xfrm>
              <a:off x="455153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0"/>
            <p:cNvSpPr/>
            <p:nvPr/>
          </p:nvSpPr>
          <p:spPr>
            <a:xfrm>
              <a:off x="478276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0"/>
            <p:cNvSpPr/>
            <p:nvPr/>
          </p:nvSpPr>
          <p:spPr>
            <a:xfrm>
              <a:off x="50140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0"/>
            <p:cNvSpPr/>
            <p:nvPr/>
          </p:nvSpPr>
          <p:spPr>
            <a:xfrm>
              <a:off x="304851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0"/>
            <p:cNvSpPr/>
            <p:nvPr/>
          </p:nvSpPr>
          <p:spPr>
            <a:xfrm>
              <a:off x="327975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0"/>
            <p:cNvSpPr/>
            <p:nvPr/>
          </p:nvSpPr>
          <p:spPr>
            <a:xfrm>
              <a:off x="351098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0"/>
            <p:cNvSpPr/>
            <p:nvPr/>
          </p:nvSpPr>
          <p:spPr>
            <a:xfrm>
              <a:off x="374221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0"/>
            <p:cNvSpPr/>
            <p:nvPr/>
          </p:nvSpPr>
          <p:spPr>
            <a:xfrm>
              <a:off x="397345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0"/>
            <p:cNvSpPr/>
            <p:nvPr/>
          </p:nvSpPr>
          <p:spPr>
            <a:xfrm>
              <a:off x="420468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0"/>
            <p:cNvSpPr/>
            <p:nvPr/>
          </p:nvSpPr>
          <p:spPr>
            <a:xfrm>
              <a:off x="443591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0"/>
            <p:cNvSpPr/>
            <p:nvPr/>
          </p:nvSpPr>
          <p:spPr>
            <a:xfrm>
              <a:off x="466715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0"/>
            <p:cNvSpPr/>
            <p:nvPr/>
          </p:nvSpPr>
          <p:spPr>
            <a:xfrm>
              <a:off x="489838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3" name="Google Shape;903;p30"/>
          <p:cNvGrpSpPr/>
          <p:nvPr/>
        </p:nvGrpSpPr>
        <p:grpSpPr>
          <a:xfrm>
            <a:off x="239038" y="4794725"/>
            <a:ext cx="948375" cy="182300"/>
            <a:chOff x="2830750" y="4786000"/>
            <a:chExt cx="948375" cy="182300"/>
          </a:xfrm>
        </p:grpSpPr>
        <p:grpSp>
          <p:nvGrpSpPr>
            <p:cNvPr id="904" name="Google Shape;904;p30"/>
            <p:cNvGrpSpPr/>
            <p:nvPr/>
          </p:nvGrpSpPr>
          <p:grpSpPr>
            <a:xfrm>
              <a:off x="2830750" y="4786000"/>
              <a:ext cx="948375" cy="29100"/>
              <a:chOff x="2830750" y="4786000"/>
              <a:chExt cx="948375" cy="29100"/>
            </a:xfrm>
          </p:grpSpPr>
          <p:sp>
            <p:nvSpPr>
              <p:cNvPr id="905" name="Google Shape;905;p30"/>
              <p:cNvSpPr/>
              <p:nvPr/>
            </p:nvSpPr>
            <p:spPr>
              <a:xfrm>
                <a:off x="283075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30"/>
              <p:cNvSpPr/>
              <p:nvPr/>
            </p:nvSpPr>
            <p:spPr>
              <a:xfrm>
                <a:off x="313717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30"/>
              <p:cNvSpPr/>
              <p:nvPr/>
            </p:nvSpPr>
            <p:spPr>
              <a:xfrm>
                <a:off x="344360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30"/>
              <p:cNvSpPr/>
              <p:nvPr/>
            </p:nvSpPr>
            <p:spPr>
              <a:xfrm>
                <a:off x="375002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9" name="Google Shape;909;p30"/>
            <p:cNvGrpSpPr/>
            <p:nvPr/>
          </p:nvGrpSpPr>
          <p:grpSpPr>
            <a:xfrm>
              <a:off x="2830750" y="4939200"/>
              <a:ext cx="948375" cy="29100"/>
              <a:chOff x="2830750" y="4786000"/>
              <a:chExt cx="948375" cy="29100"/>
            </a:xfrm>
          </p:grpSpPr>
          <p:sp>
            <p:nvSpPr>
              <p:cNvPr id="910" name="Google Shape;910;p30"/>
              <p:cNvSpPr/>
              <p:nvPr/>
            </p:nvSpPr>
            <p:spPr>
              <a:xfrm>
                <a:off x="283075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30"/>
              <p:cNvSpPr/>
              <p:nvPr/>
            </p:nvSpPr>
            <p:spPr>
              <a:xfrm>
                <a:off x="313717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30"/>
              <p:cNvSpPr/>
              <p:nvPr/>
            </p:nvSpPr>
            <p:spPr>
              <a:xfrm>
                <a:off x="344360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30"/>
              <p:cNvSpPr/>
              <p:nvPr/>
            </p:nvSpPr>
            <p:spPr>
              <a:xfrm>
                <a:off x="375002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14" name="Google Shape;914;p30"/>
          <p:cNvSpPr/>
          <p:nvPr/>
        </p:nvSpPr>
        <p:spPr>
          <a:xfrm>
            <a:off x="7890300" y="4252763"/>
            <a:ext cx="1636500" cy="1636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5" name="Google Shape;91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265932">
            <a:off x="6869628" y="4102569"/>
            <a:ext cx="1482750" cy="2089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4" name="Google Shape;64;p4"/>
          <p:cNvSpPr txBox="1"/>
          <p:nvPr>
            <p:ph idx="1" type="body"/>
          </p:nvPr>
        </p:nvSpPr>
        <p:spPr>
          <a:xfrm>
            <a:off x="720000" y="1215750"/>
            <a:ext cx="7704000" cy="10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unito Light"/>
              <a:buChar char="■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65" name="Google Shape;65;p4"/>
          <p:cNvGrpSpPr/>
          <p:nvPr/>
        </p:nvGrpSpPr>
        <p:grpSpPr>
          <a:xfrm>
            <a:off x="7894000" y="248050"/>
            <a:ext cx="948375" cy="182300"/>
            <a:chOff x="2830750" y="4786000"/>
            <a:chExt cx="948375" cy="182300"/>
          </a:xfrm>
        </p:grpSpPr>
        <p:grpSp>
          <p:nvGrpSpPr>
            <p:cNvPr id="66" name="Google Shape;66;p4"/>
            <p:cNvGrpSpPr/>
            <p:nvPr/>
          </p:nvGrpSpPr>
          <p:grpSpPr>
            <a:xfrm>
              <a:off x="2830750" y="4786000"/>
              <a:ext cx="948375" cy="29100"/>
              <a:chOff x="2830750" y="4786000"/>
              <a:chExt cx="948375" cy="29100"/>
            </a:xfrm>
          </p:grpSpPr>
          <p:sp>
            <p:nvSpPr>
              <p:cNvPr id="67" name="Google Shape;67;p4"/>
              <p:cNvSpPr/>
              <p:nvPr/>
            </p:nvSpPr>
            <p:spPr>
              <a:xfrm>
                <a:off x="283075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4"/>
              <p:cNvSpPr/>
              <p:nvPr/>
            </p:nvSpPr>
            <p:spPr>
              <a:xfrm>
                <a:off x="313717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4"/>
              <p:cNvSpPr/>
              <p:nvPr/>
            </p:nvSpPr>
            <p:spPr>
              <a:xfrm>
                <a:off x="344360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4"/>
              <p:cNvSpPr/>
              <p:nvPr/>
            </p:nvSpPr>
            <p:spPr>
              <a:xfrm>
                <a:off x="375002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4"/>
            <p:cNvGrpSpPr/>
            <p:nvPr/>
          </p:nvGrpSpPr>
          <p:grpSpPr>
            <a:xfrm>
              <a:off x="2830750" y="4939200"/>
              <a:ext cx="948375" cy="29100"/>
              <a:chOff x="2830750" y="4786000"/>
              <a:chExt cx="948375" cy="29100"/>
            </a:xfrm>
          </p:grpSpPr>
          <p:sp>
            <p:nvSpPr>
              <p:cNvPr id="72" name="Google Shape;72;p4"/>
              <p:cNvSpPr/>
              <p:nvPr/>
            </p:nvSpPr>
            <p:spPr>
              <a:xfrm>
                <a:off x="283075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4"/>
              <p:cNvSpPr/>
              <p:nvPr/>
            </p:nvSpPr>
            <p:spPr>
              <a:xfrm>
                <a:off x="313717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4"/>
              <p:cNvSpPr/>
              <p:nvPr/>
            </p:nvSpPr>
            <p:spPr>
              <a:xfrm>
                <a:off x="344360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4"/>
              <p:cNvSpPr/>
              <p:nvPr/>
            </p:nvSpPr>
            <p:spPr>
              <a:xfrm>
                <a:off x="375002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6" name="Google Shape;76;p4"/>
          <p:cNvSpPr/>
          <p:nvPr/>
        </p:nvSpPr>
        <p:spPr>
          <a:xfrm>
            <a:off x="-222375" y="-62625"/>
            <a:ext cx="6501300" cy="43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" name="Google Shape;77;p4"/>
          <p:cNvGrpSpPr/>
          <p:nvPr/>
        </p:nvGrpSpPr>
        <p:grpSpPr>
          <a:xfrm>
            <a:off x="26925" y="-150025"/>
            <a:ext cx="6937274" cy="689524"/>
            <a:chOff x="26925" y="-150025"/>
            <a:chExt cx="6937274" cy="689524"/>
          </a:xfrm>
        </p:grpSpPr>
        <p:sp>
          <p:nvSpPr>
            <p:cNvPr id="78" name="Google Shape;78;p4"/>
            <p:cNvSpPr/>
            <p:nvPr/>
          </p:nvSpPr>
          <p:spPr>
            <a:xfrm>
              <a:off x="26925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9" name="Google Shape;79;p4"/>
            <p:cNvSpPr/>
            <p:nvPr/>
          </p:nvSpPr>
          <p:spPr>
            <a:xfrm>
              <a:off x="162668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0" name="Google Shape;80;p4"/>
            <p:cNvSpPr/>
            <p:nvPr/>
          </p:nvSpPr>
          <p:spPr>
            <a:xfrm>
              <a:off x="298412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1" name="Google Shape;81;p4"/>
            <p:cNvSpPr/>
            <p:nvPr/>
          </p:nvSpPr>
          <p:spPr>
            <a:xfrm>
              <a:off x="434155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2" name="Google Shape;82;p4"/>
            <p:cNvSpPr/>
            <p:nvPr/>
          </p:nvSpPr>
          <p:spPr>
            <a:xfrm>
              <a:off x="569899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3" name="Google Shape;83;p4"/>
            <p:cNvSpPr/>
            <p:nvPr/>
          </p:nvSpPr>
          <p:spPr>
            <a:xfrm>
              <a:off x="705642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4" name="Google Shape;84;p4"/>
            <p:cNvSpPr/>
            <p:nvPr/>
          </p:nvSpPr>
          <p:spPr>
            <a:xfrm>
              <a:off x="841386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5" name="Google Shape;85;p4"/>
            <p:cNvSpPr/>
            <p:nvPr/>
          </p:nvSpPr>
          <p:spPr>
            <a:xfrm>
              <a:off x="977129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6" name="Google Shape;86;p4"/>
            <p:cNvSpPr/>
            <p:nvPr/>
          </p:nvSpPr>
          <p:spPr>
            <a:xfrm>
              <a:off x="1112873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7" name="Google Shape;87;p4"/>
            <p:cNvSpPr/>
            <p:nvPr/>
          </p:nvSpPr>
          <p:spPr>
            <a:xfrm>
              <a:off x="1248616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8" name="Google Shape;88;p4"/>
            <p:cNvSpPr/>
            <p:nvPr/>
          </p:nvSpPr>
          <p:spPr>
            <a:xfrm>
              <a:off x="1384360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9" name="Google Shape;89;p4"/>
            <p:cNvSpPr/>
            <p:nvPr/>
          </p:nvSpPr>
          <p:spPr>
            <a:xfrm>
              <a:off x="1520103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0" name="Google Shape;90;p4"/>
            <p:cNvSpPr/>
            <p:nvPr/>
          </p:nvSpPr>
          <p:spPr>
            <a:xfrm>
              <a:off x="1655846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1" name="Google Shape;91;p4"/>
            <p:cNvSpPr/>
            <p:nvPr/>
          </p:nvSpPr>
          <p:spPr>
            <a:xfrm>
              <a:off x="1791590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2" name="Google Shape;92;p4"/>
            <p:cNvSpPr/>
            <p:nvPr/>
          </p:nvSpPr>
          <p:spPr>
            <a:xfrm>
              <a:off x="1927333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3" name="Google Shape;93;p4"/>
            <p:cNvSpPr/>
            <p:nvPr/>
          </p:nvSpPr>
          <p:spPr>
            <a:xfrm>
              <a:off x="2063077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4" name="Google Shape;94;p4"/>
            <p:cNvSpPr/>
            <p:nvPr/>
          </p:nvSpPr>
          <p:spPr>
            <a:xfrm>
              <a:off x="2198820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5" name="Google Shape;95;p4"/>
            <p:cNvSpPr/>
            <p:nvPr/>
          </p:nvSpPr>
          <p:spPr>
            <a:xfrm>
              <a:off x="2334564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6" name="Google Shape;96;p4"/>
            <p:cNvSpPr/>
            <p:nvPr/>
          </p:nvSpPr>
          <p:spPr>
            <a:xfrm>
              <a:off x="2470307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7" name="Google Shape;97;p4"/>
            <p:cNvSpPr/>
            <p:nvPr/>
          </p:nvSpPr>
          <p:spPr>
            <a:xfrm>
              <a:off x="2606051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8" name="Google Shape;98;p4"/>
            <p:cNvSpPr/>
            <p:nvPr/>
          </p:nvSpPr>
          <p:spPr>
            <a:xfrm>
              <a:off x="2741794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9" name="Google Shape;99;p4"/>
            <p:cNvSpPr/>
            <p:nvPr/>
          </p:nvSpPr>
          <p:spPr>
            <a:xfrm>
              <a:off x="2877537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0" name="Google Shape;100;p4"/>
            <p:cNvSpPr/>
            <p:nvPr/>
          </p:nvSpPr>
          <p:spPr>
            <a:xfrm>
              <a:off x="3013281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1" name="Google Shape;101;p4"/>
            <p:cNvSpPr/>
            <p:nvPr/>
          </p:nvSpPr>
          <p:spPr>
            <a:xfrm>
              <a:off x="3149024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2" name="Google Shape;102;p4"/>
            <p:cNvSpPr/>
            <p:nvPr/>
          </p:nvSpPr>
          <p:spPr>
            <a:xfrm>
              <a:off x="3284768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3" name="Google Shape;103;p4"/>
            <p:cNvSpPr/>
            <p:nvPr/>
          </p:nvSpPr>
          <p:spPr>
            <a:xfrm>
              <a:off x="3420511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4" name="Google Shape;104;p4"/>
            <p:cNvSpPr/>
            <p:nvPr/>
          </p:nvSpPr>
          <p:spPr>
            <a:xfrm>
              <a:off x="3556255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5" name="Google Shape;105;p4"/>
            <p:cNvSpPr/>
            <p:nvPr/>
          </p:nvSpPr>
          <p:spPr>
            <a:xfrm>
              <a:off x="3691998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6" name="Google Shape;106;p4"/>
            <p:cNvSpPr/>
            <p:nvPr/>
          </p:nvSpPr>
          <p:spPr>
            <a:xfrm>
              <a:off x="3827742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7" name="Google Shape;107;p4"/>
            <p:cNvSpPr/>
            <p:nvPr/>
          </p:nvSpPr>
          <p:spPr>
            <a:xfrm>
              <a:off x="3963485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8" name="Google Shape;108;p4"/>
            <p:cNvSpPr/>
            <p:nvPr/>
          </p:nvSpPr>
          <p:spPr>
            <a:xfrm>
              <a:off x="4099229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9" name="Google Shape;109;p4"/>
            <p:cNvSpPr/>
            <p:nvPr/>
          </p:nvSpPr>
          <p:spPr>
            <a:xfrm>
              <a:off x="4370715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0" name="Google Shape;110;p4"/>
            <p:cNvSpPr/>
            <p:nvPr/>
          </p:nvSpPr>
          <p:spPr>
            <a:xfrm>
              <a:off x="4234972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1" name="Google Shape;111;p4"/>
            <p:cNvSpPr/>
            <p:nvPr/>
          </p:nvSpPr>
          <p:spPr>
            <a:xfrm>
              <a:off x="4506459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2" name="Google Shape;112;p4"/>
            <p:cNvSpPr/>
            <p:nvPr/>
          </p:nvSpPr>
          <p:spPr>
            <a:xfrm>
              <a:off x="4642202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3" name="Google Shape;113;p4"/>
            <p:cNvSpPr/>
            <p:nvPr/>
          </p:nvSpPr>
          <p:spPr>
            <a:xfrm>
              <a:off x="4777946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4" name="Google Shape;114;p4"/>
            <p:cNvSpPr/>
            <p:nvPr/>
          </p:nvSpPr>
          <p:spPr>
            <a:xfrm>
              <a:off x="4913689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5" name="Google Shape;115;p4"/>
            <p:cNvSpPr/>
            <p:nvPr/>
          </p:nvSpPr>
          <p:spPr>
            <a:xfrm>
              <a:off x="5049433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6" name="Google Shape;116;p4"/>
            <p:cNvSpPr/>
            <p:nvPr/>
          </p:nvSpPr>
          <p:spPr>
            <a:xfrm>
              <a:off x="5185176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7" name="Google Shape;117;p4"/>
            <p:cNvSpPr/>
            <p:nvPr/>
          </p:nvSpPr>
          <p:spPr>
            <a:xfrm>
              <a:off x="5320920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8" name="Google Shape;118;p4"/>
            <p:cNvSpPr/>
            <p:nvPr/>
          </p:nvSpPr>
          <p:spPr>
            <a:xfrm>
              <a:off x="5456663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9" name="Google Shape;119;p4"/>
            <p:cNvSpPr/>
            <p:nvPr/>
          </p:nvSpPr>
          <p:spPr>
            <a:xfrm>
              <a:off x="5592406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0" name="Google Shape;120;p4"/>
            <p:cNvSpPr/>
            <p:nvPr/>
          </p:nvSpPr>
          <p:spPr>
            <a:xfrm>
              <a:off x="5728150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1" name="Google Shape;121;p4"/>
            <p:cNvSpPr/>
            <p:nvPr/>
          </p:nvSpPr>
          <p:spPr>
            <a:xfrm>
              <a:off x="5863893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2" name="Google Shape;122;p4"/>
            <p:cNvSpPr/>
            <p:nvPr/>
          </p:nvSpPr>
          <p:spPr>
            <a:xfrm>
              <a:off x="5999637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3" name="Google Shape;123;p4"/>
            <p:cNvSpPr/>
            <p:nvPr/>
          </p:nvSpPr>
          <p:spPr>
            <a:xfrm>
              <a:off x="6135380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4" name="Google Shape;124;p4"/>
            <p:cNvSpPr/>
            <p:nvPr/>
          </p:nvSpPr>
          <p:spPr>
            <a:xfrm>
              <a:off x="6271124" y="-150025"/>
              <a:ext cx="693075" cy="689524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7" name="Google Shape;917;p31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31"/>
          <p:cNvSpPr txBox="1"/>
          <p:nvPr>
            <p:ph type="title"/>
          </p:nvPr>
        </p:nvSpPr>
        <p:spPr>
          <a:xfrm>
            <a:off x="1753950" y="820800"/>
            <a:ext cx="5636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9" name="Google Shape;919;p31"/>
          <p:cNvSpPr txBox="1"/>
          <p:nvPr>
            <p:ph idx="1" type="subTitle"/>
          </p:nvPr>
        </p:nvSpPr>
        <p:spPr>
          <a:xfrm>
            <a:off x="1753750" y="1841450"/>
            <a:ext cx="5636400" cy="7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20" name="Google Shape;920;p31"/>
          <p:cNvSpPr txBox="1"/>
          <p:nvPr/>
        </p:nvSpPr>
        <p:spPr>
          <a:xfrm>
            <a:off x="2295450" y="3611950"/>
            <a:ext cx="45531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b="1" lang="en" sz="1100">
                <a:solidFill>
                  <a:schemeClr val="hlink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/>
              </a:rPr>
              <a:t>Slidesgo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b="1"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921" name="Google Shape;921;p31"/>
          <p:cNvGrpSpPr/>
          <p:nvPr/>
        </p:nvGrpSpPr>
        <p:grpSpPr>
          <a:xfrm>
            <a:off x="239038" y="248050"/>
            <a:ext cx="948375" cy="182300"/>
            <a:chOff x="2830750" y="4786000"/>
            <a:chExt cx="948375" cy="182300"/>
          </a:xfrm>
        </p:grpSpPr>
        <p:grpSp>
          <p:nvGrpSpPr>
            <p:cNvPr id="922" name="Google Shape;922;p31"/>
            <p:cNvGrpSpPr/>
            <p:nvPr/>
          </p:nvGrpSpPr>
          <p:grpSpPr>
            <a:xfrm>
              <a:off x="2830750" y="4786000"/>
              <a:ext cx="948375" cy="29100"/>
              <a:chOff x="2830750" y="4786000"/>
              <a:chExt cx="948375" cy="29100"/>
            </a:xfrm>
          </p:grpSpPr>
          <p:sp>
            <p:nvSpPr>
              <p:cNvPr id="923" name="Google Shape;923;p31"/>
              <p:cNvSpPr/>
              <p:nvPr/>
            </p:nvSpPr>
            <p:spPr>
              <a:xfrm>
                <a:off x="283075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31"/>
              <p:cNvSpPr/>
              <p:nvPr/>
            </p:nvSpPr>
            <p:spPr>
              <a:xfrm>
                <a:off x="313717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31"/>
              <p:cNvSpPr/>
              <p:nvPr/>
            </p:nvSpPr>
            <p:spPr>
              <a:xfrm>
                <a:off x="344360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31"/>
              <p:cNvSpPr/>
              <p:nvPr/>
            </p:nvSpPr>
            <p:spPr>
              <a:xfrm>
                <a:off x="375002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7" name="Google Shape;927;p31"/>
            <p:cNvGrpSpPr/>
            <p:nvPr/>
          </p:nvGrpSpPr>
          <p:grpSpPr>
            <a:xfrm>
              <a:off x="2830750" y="4939200"/>
              <a:ext cx="948375" cy="29100"/>
              <a:chOff x="2830750" y="4786000"/>
              <a:chExt cx="948375" cy="29100"/>
            </a:xfrm>
          </p:grpSpPr>
          <p:sp>
            <p:nvSpPr>
              <p:cNvPr id="928" name="Google Shape;928;p31"/>
              <p:cNvSpPr/>
              <p:nvPr/>
            </p:nvSpPr>
            <p:spPr>
              <a:xfrm>
                <a:off x="283075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31"/>
              <p:cNvSpPr/>
              <p:nvPr/>
            </p:nvSpPr>
            <p:spPr>
              <a:xfrm>
                <a:off x="313717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31"/>
              <p:cNvSpPr/>
              <p:nvPr/>
            </p:nvSpPr>
            <p:spPr>
              <a:xfrm>
                <a:off x="344360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31"/>
              <p:cNvSpPr/>
              <p:nvPr/>
            </p:nvSpPr>
            <p:spPr>
              <a:xfrm>
                <a:off x="375002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32" name="Google Shape;932;p31"/>
          <p:cNvGrpSpPr/>
          <p:nvPr/>
        </p:nvGrpSpPr>
        <p:grpSpPr>
          <a:xfrm>
            <a:off x="304575" y="4734925"/>
            <a:ext cx="2124900" cy="72900"/>
            <a:chOff x="2932900" y="4742225"/>
            <a:chExt cx="2124900" cy="72900"/>
          </a:xfrm>
        </p:grpSpPr>
        <p:sp>
          <p:nvSpPr>
            <p:cNvPr id="933" name="Google Shape;933;p31"/>
            <p:cNvSpPr/>
            <p:nvPr/>
          </p:nvSpPr>
          <p:spPr>
            <a:xfrm>
              <a:off x="29329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1"/>
            <p:cNvSpPr/>
            <p:nvPr/>
          </p:nvSpPr>
          <p:spPr>
            <a:xfrm>
              <a:off x="316413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1"/>
            <p:cNvSpPr/>
            <p:nvPr/>
          </p:nvSpPr>
          <p:spPr>
            <a:xfrm>
              <a:off x="339536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1"/>
            <p:cNvSpPr/>
            <p:nvPr/>
          </p:nvSpPr>
          <p:spPr>
            <a:xfrm>
              <a:off x="36266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1"/>
            <p:cNvSpPr/>
            <p:nvPr/>
          </p:nvSpPr>
          <p:spPr>
            <a:xfrm>
              <a:off x="385783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1"/>
            <p:cNvSpPr/>
            <p:nvPr/>
          </p:nvSpPr>
          <p:spPr>
            <a:xfrm>
              <a:off x="408906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1"/>
            <p:cNvSpPr/>
            <p:nvPr/>
          </p:nvSpPr>
          <p:spPr>
            <a:xfrm>
              <a:off x="43203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1"/>
            <p:cNvSpPr/>
            <p:nvPr/>
          </p:nvSpPr>
          <p:spPr>
            <a:xfrm>
              <a:off x="455153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1"/>
            <p:cNvSpPr/>
            <p:nvPr/>
          </p:nvSpPr>
          <p:spPr>
            <a:xfrm>
              <a:off x="478276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1"/>
            <p:cNvSpPr/>
            <p:nvPr/>
          </p:nvSpPr>
          <p:spPr>
            <a:xfrm>
              <a:off x="50140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1"/>
            <p:cNvSpPr/>
            <p:nvPr/>
          </p:nvSpPr>
          <p:spPr>
            <a:xfrm>
              <a:off x="304851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1"/>
            <p:cNvSpPr/>
            <p:nvPr/>
          </p:nvSpPr>
          <p:spPr>
            <a:xfrm>
              <a:off x="327975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1"/>
            <p:cNvSpPr/>
            <p:nvPr/>
          </p:nvSpPr>
          <p:spPr>
            <a:xfrm>
              <a:off x="351098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1"/>
            <p:cNvSpPr/>
            <p:nvPr/>
          </p:nvSpPr>
          <p:spPr>
            <a:xfrm>
              <a:off x="374221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1"/>
            <p:cNvSpPr/>
            <p:nvPr/>
          </p:nvSpPr>
          <p:spPr>
            <a:xfrm>
              <a:off x="397345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1"/>
            <p:cNvSpPr/>
            <p:nvPr/>
          </p:nvSpPr>
          <p:spPr>
            <a:xfrm>
              <a:off x="420468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1"/>
            <p:cNvSpPr/>
            <p:nvPr/>
          </p:nvSpPr>
          <p:spPr>
            <a:xfrm>
              <a:off x="443591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1"/>
            <p:cNvSpPr/>
            <p:nvPr/>
          </p:nvSpPr>
          <p:spPr>
            <a:xfrm>
              <a:off x="466715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1"/>
            <p:cNvSpPr/>
            <p:nvPr/>
          </p:nvSpPr>
          <p:spPr>
            <a:xfrm>
              <a:off x="489838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Google Shape;953;p32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32"/>
          <p:cNvPicPr preferRelativeResize="0"/>
          <p:nvPr/>
        </p:nvPicPr>
        <p:blipFill rotWithShape="1">
          <a:blip r:embed="rId3">
            <a:alphaModFix/>
          </a:blip>
          <a:srcRect b="17658" l="32376" r="34471" t="36053"/>
          <a:stretch/>
        </p:blipFill>
        <p:spPr>
          <a:xfrm>
            <a:off x="8247050" y="-596625"/>
            <a:ext cx="2010476" cy="22397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5" name="Google Shape;955;p32"/>
          <p:cNvGrpSpPr/>
          <p:nvPr/>
        </p:nvGrpSpPr>
        <p:grpSpPr>
          <a:xfrm>
            <a:off x="239038" y="246750"/>
            <a:ext cx="2124900" cy="72900"/>
            <a:chOff x="2932900" y="4742225"/>
            <a:chExt cx="2124900" cy="72900"/>
          </a:xfrm>
        </p:grpSpPr>
        <p:sp>
          <p:nvSpPr>
            <p:cNvPr id="956" name="Google Shape;956;p32"/>
            <p:cNvSpPr/>
            <p:nvPr/>
          </p:nvSpPr>
          <p:spPr>
            <a:xfrm>
              <a:off x="29329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2"/>
            <p:cNvSpPr/>
            <p:nvPr/>
          </p:nvSpPr>
          <p:spPr>
            <a:xfrm>
              <a:off x="316413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2"/>
            <p:cNvSpPr/>
            <p:nvPr/>
          </p:nvSpPr>
          <p:spPr>
            <a:xfrm>
              <a:off x="339536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2"/>
            <p:cNvSpPr/>
            <p:nvPr/>
          </p:nvSpPr>
          <p:spPr>
            <a:xfrm>
              <a:off x="36266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2"/>
            <p:cNvSpPr/>
            <p:nvPr/>
          </p:nvSpPr>
          <p:spPr>
            <a:xfrm>
              <a:off x="385783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2"/>
            <p:cNvSpPr/>
            <p:nvPr/>
          </p:nvSpPr>
          <p:spPr>
            <a:xfrm>
              <a:off x="408906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2"/>
            <p:cNvSpPr/>
            <p:nvPr/>
          </p:nvSpPr>
          <p:spPr>
            <a:xfrm>
              <a:off x="43203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2"/>
            <p:cNvSpPr/>
            <p:nvPr/>
          </p:nvSpPr>
          <p:spPr>
            <a:xfrm>
              <a:off x="455153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2"/>
            <p:cNvSpPr/>
            <p:nvPr/>
          </p:nvSpPr>
          <p:spPr>
            <a:xfrm>
              <a:off x="478276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2"/>
            <p:cNvSpPr/>
            <p:nvPr/>
          </p:nvSpPr>
          <p:spPr>
            <a:xfrm>
              <a:off x="50140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2"/>
            <p:cNvSpPr/>
            <p:nvPr/>
          </p:nvSpPr>
          <p:spPr>
            <a:xfrm>
              <a:off x="304851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2"/>
            <p:cNvSpPr/>
            <p:nvPr/>
          </p:nvSpPr>
          <p:spPr>
            <a:xfrm>
              <a:off x="327975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2"/>
            <p:cNvSpPr/>
            <p:nvPr/>
          </p:nvSpPr>
          <p:spPr>
            <a:xfrm>
              <a:off x="351098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2"/>
            <p:cNvSpPr/>
            <p:nvPr/>
          </p:nvSpPr>
          <p:spPr>
            <a:xfrm>
              <a:off x="374221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2"/>
            <p:cNvSpPr/>
            <p:nvPr/>
          </p:nvSpPr>
          <p:spPr>
            <a:xfrm>
              <a:off x="397345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2"/>
            <p:cNvSpPr/>
            <p:nvPr/>
          </p:nvSpPr>
          <p:spPr>
            <a:xfrm>
              <a:off x="420468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2"/>
            <p:cNvSpPr/>
            <p:nvPr/>
          </p:nvSpPr>
          <p:spPr>
            <a:xfrm>
              <a:off x="443591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2"/>
            <p:cNvSpPr/>
            <p:nvPr/>
          </p:nvSpPr>
          <p:spPr>
            <a:xfrm>
              <a:off x="466715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2"/>
            <p:cNvSpPr/>
            <p:nvPr/>
          </p:nvSpPr>
          <p:spPr>
            <a:xfrm>
              <a:off x="489838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5" name="Google Shape;975;p32"/>
          <p:cNvGrpSpPr/>
          <p:nvPr/>
        </p:nvGrpSpPr>
        <p:grpSpPr>
          <a:xfrm>
            <a:off x="239038" y="4764050"/>
            <a:ext cx="948375" cy="182300"/>
            <a:chOff x="2830750" y="4786000"/>
            <a:chExt cx="948375" cy="182300"/>
          </a:xfrm>
        </p:grpSpPr>
        <p:grpSp>
          <p:nvGrpSpPr>
            <p:cNvPr id="976" name="Google Shape;976;p32"/>
            <p:cNvGrpSpPr/>
            <p:nvPr/>
          </p:nvGrpSpPr>
          <p:grpSpPr>
            <a:xfrm>
              <a:off x="2830750" y="4786000"/>
              <a:ext cx="948375" cy="29100"/>
              <a:chOff x="2830750" y="4786000"/>
              <a:chExt cx="948375" cy="29100"/>
            </a:xfrm>
          </p:grpSpPr>
          <p:sp>
            <p:nvSpPr>
              <p:cNvPr id="977" name="Google Shape;977;p32"/>
              <p:cNvSpPr/>
              <p:nvPr/>
            </p:nvSpPr>
            <p:spPr>
              <a:xfrm>
                <a:off x="283075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32"/>
              <p:cNvSpPr/>
              <p:nvPr/>
            </p:nvSpPr>
            <p:spPr>
              <a:xfrm>
                <a:off x="313717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32"/>
              <p:cNvSpPr/>
              <p:nvPr/>
            </p:nvSpPr>
            <p:spPr>
              <a:xfrm>
                <a:off x="344360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32"/>
              <p:cNvSpPr/>
              <p:nvPr/>
            </p:nvSpPr>
            <p:spPr>
              <a:xfrm>
                <a:off x="375002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1" name="Google Shape;981;p32"/>
            <p:cNvGrpSpPr/>
            <p:nvPr/>
          </p:nvGrpSpPr>
          <p:grpSpPr>
            <a:xfrm>
              <a:off x="2830750" y="4939200"/>
              <a:ext cx="948375" cy="29100"/>
              <a:chOff x="2830750" y="4786000"/>
              <a:chExt cx="948375" cy="29100"/>
            </a:xfrm>
          </p:grpSpPr>
          <p:sp>
            <p:nvSpPr>
              <p:cNvPr id="982" name="Google Shape;982;p32"/>
              <p:cNvSpPr/>
              <p:nvPr/>
            </p:nvSpPr>
            <p:spPr>
              <a:xfrm>
                <a:off x="283075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32"/>
              <p:cNvSpPr/>
              <p:nvPr/>
            </p:nvSpPr>
            <p:spPr>
              <a:xfrm>
                <a:off x="313717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32"/>
              <p:cNvSpPr/>
              <p:nvPr/>
            </p:nvSpPr>
            <p:spPr>
              <a:xfrm>
                <a:off x="344360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32"/>
              <p:cNvSpPr/>
              <p:nvPr/>
            </p:nvSpPr>
            <p:spPr>
              <a:xfrm>
                <a:off x="375002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86" name="Google Shape;986;p32"/>
          <p:cNvSpPr/>
          <p:nvPr/>
        </p:nvSpPr>
        <p:spPr>
          <a:xfrm>
            <a:off x="5363463" y="4685363"/>
            <a:ext cx="1636500" cy="1636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7" name="Google Shape;98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6428" y="3391800"/>
            <a:ext cx="4650525" cy="346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Google Shape;989;p3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33"/>
          <p:cNvSpPr/>
          <p:nvPr/>
        </p:nvSpPr>
        <p:spPr>
          <a:xfrm>
            <a:off x="8430775" y="-635075"/>
            <a:ext cx="601800" cy="331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1" name="Google Shape;9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6499" y="-240179"/>
            <a:ext cx="1482751" cy="208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4999" y="3033175"/>
            <a:ext cx="2576201" cy="3141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3" name="Google Shape;993;p33"/>
          <p:cNvGrpSpPr/>
          <p:nvPr/>
        </p:nvGrpSpPr>
        <p:grpSpPr>
          <a:xfrm>
            <a:off x="160200" y="4813100"/>
            <a:ext cx="2124900" cy="72900"/>
            <a:chOff x="2932900" y="4742225"/>
            <a:chExt cx="2124900" cy="72900"/>
          </a:xfrm>
        </p:grpSpPr>
        <p:sp>
          <p:nvSpPr>
            <p:cNvPr id="994" name="Google Shape;994;p33"/>
            <p:cNvSpPr/>
            <p:nvPr/>
          </p:nvSpPr>
          <p:spPr>
            <a:xfrm>
              <a:off x="29329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3"/>
            <p:cNvSpPr/>
            <p:nvPr/>
          </p:nvSpPr>
          <p:spPr>
            <a:xfrm>
              <a:off x="316413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3"/>
            <p:cNvSpPr/>
            <p:nvPr/>
          </p:nvSpPr>
          <p:spPr>
            <a:xfrm>
              <a:off x="339536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3"/>
            <p:cNvSpPr/>
            <p:nvPr/>
          </p:nvSpPr>
          <p:spPr>
            <a:xfrm>
              <a:off x="36266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3"/>
            <p:cNvSpPr/>
            <p:nvPr/>
          </p:nvSpPr>
          <p:spPr>
            <a:xfrm>
              <a:off x="385783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3"/>
            <p:cNvSpPr/>
            <p:nvPr/>
          </p:nvSpPr>
          <p:spPr>
            <a:xfrm>
              <a:off x="408906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3"/>
            <p:cNvSpPr/>
            <p:nvPr/>
          </p:nvSpPr>
          <p:spPr>
            <a:xfrm>
              <a:off x="43203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3"/>
            <p:cNvSpPr/>
            <p:nvPr/>
          </p:nvSpPr>
          <p:spPr>
            <a:xfrm>
              <a:off x="455153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3"/>
            <p:cNvSpPr/>
            <p:nvPr/>
          </p:nvSpPr>
          <p:spPr>
            <a:xfrm>
              <a:off x="478276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3"/>
            <p:cNvSpPr/>
            <p:nvPr/>
          </p:nvSpPr>
          <p:spPr>
            <a:xfrm>
              <a:off x="50140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3"/>
            <p:cNvSpPr/>
            <p:nvPr/>
          </p:nvSpPr>
          <p:spPr>
            <a:xfrm>
              <a:off x="304851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3"/>
            <p:cNvSpPr/>
            <p:nvPr/>
          </p:nvSpPr>
          <p:spPr>
            <a:xfrm>
              <a:off x="327975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3"/>
            <p:cNvSpPr/>
            <p:nvPr/>
          </p:nvSpPr>
          <p:spPr>
            <a:xfrm>
              <a:off x="351098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3"/>
            <p:cNvSpPr/>
            <p:nvPr/>
          </p:nvSpPr>
          <p:spPr>
            <a:xfrm>
              <a:off x="374221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3"/>
            <p:cNvSpPr/>
            <p:nvPr/>
          </p:nvSpPr>
          <p:spPr>
            <a:xfrm>
              <a:off x="397345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3"/>
            <p:cNvSpPr/>
            <p:nvPr/>
          </p:nvSpPr>
          <p:spPr>
            <a:xfrm>
              <a:off x="420468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3"/>
            <p:cNvSpPr/>
            <p:nvPr/>
          </p:nvSpPr>
          <p:spPr>
            <a:xfrm>
              <a:off x="443591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3"/>
            <p:cNvSpPr/>
            <p:nvPr/>
          </p:nvSpPr>
          <p:spPr>
            <a:xfrm>
              <a:off x="466715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3"/>
            <p:cNvSpPr/>
            <p:nvPr/>
          </p:nvSpPr>
          <p:spPr>
            <a:xfrm>
              <a:off x="489838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3" name="Google Shape;1013;p33"/>
          <p:cNvSpPr/>
          <p:nvPr/>
        </p:nvSpPr>
        <p:spPr>
          <a:xfrm rot="5400000">
            <a:off x="7159370" y="955934"/>
            <a:ext cx="2639714" cy="532496"/>
          </a:xfrm>
          <a:custGeom>
            <a:rect b="b" l="l" r="r" t="t"/>
            <a:pathLst>
              <a:path extrusionOk="0" h="16343" w="42619">
                <a:moveTo>
                  <a:pt x="3903" y="16343"/>
                </a:moveTo>
                <a:cubicBezTo>
                  <a:pt x="1824" y="11667"/>
                  <a:pt x="-2053" y="4785"/>
                  <a:pt x="1568" y="1168"/>
                </a:cubicBezTo>
                <a:cubicBezTo>
                  <a:pt x="4997" y="-2257"/>
                  <a:pt x="8121" y="8393"/>
                  <a:pt x="10615" y="12549"/>
                </a:cubicBezTo>
                <a:cubicBezTo>
                  <a:pt x="11186" y="13500"/>
                  <a:pt x="11771" y="15842"/>
                  <a:pt x="12658" y="15176"/>
                </a:cubicBezTo>
                <a:cubicBezTo>
                  <a:pt x="15833" y="12793"/>
                  <a:pt x="12230" y="4356"/>
                  <a:pt x="16160" y="3794"/>
                </a:cubicBezTo>
                <a:cubicBezTo>
                  <a:pt x="20540" y="3168"/>
                  <a:pt x="19163" y="13810"/>
                  <a:pt x="23455" y="14884"/>
                </a:cubicBezTo>
                <a:cubicBezTo>
                  <a:pt x="28033" y="16029"/>
                  <a:pt x="21401" y="3217"/>
                  <a:pt x="25498" y="876"/>
                </a:cubicBezTo>
                <a:cubicBezTo>
                  <a:pt x="29206" y="-1243"/>
                  <a:pt x="30236" y="8039"/>
                  <a:pt x="31918" y="11965"/>
                </a:cubicBezTo>
                <a:cubicBezTo>
                  <a:pt x="32365" y="13008"/>
                  <a:pt x="32867" y="15686"/>
                  <a:pt x="33669" y="14884"/>
                </a:cubicBezTo>
                <a:cubicBezTo>
                  <a:pt x="36771" y="11782"/>
                  <a:pt x="31444" y="4855"/>
                  <a:pt x="34545" y="1751"/>
                </a:cubicBezTo>
                <a:cubicBezTo>
                  <a:pt x="37519" y="-1227"/>
                  <a:pt x="38571" y="15231"/>
                  <a:pt x="41549" y="12257"/>
                </a:cubicBezTo>
                <a:cubicBezTo>
                  <a:pt x="44453" y="9357"/>
                  <a:pt x="40382" y="4104"/>
                  <a:pt x="40382" y="0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5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8" name="Google Shape;128;p5"/>
          <p:cNvSpPr txBox="1"/>
          <p:nvPr>
            <p:ph idx="1" type="subTitle"/>
          </p:nvPr>
        </p:nvSpPr>
        <p:spPr>
          <a:xfrm>
            <a:off x="5089900" y="3799049"/>
            <a:ext cx="3108900" cy="3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9" name="Google Shape;129;p5"/>
          <p:cNvSpPr txBox="1"/>
          <p:nvPr>
            <p:ph idx="2" type="subTitle"/>
          </p:nvPr>
        </p:nvSpPr>
        <p:spPr>
          <a:xfrm>
            <a:off x="2553475" y="2255950"/>
            <a:ext cx="3108600" cy="3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0" name="Google Shape;130;p5"/>
          <p:cNvSpPr txBox="1"/>
          <p:nvPr>
            <p:ph idx="3" type="subTitle"/>
          </p:nvPr>
        </p:nvSpPr>
        <p:spPr>
          <a:xfrm>
            <a:off x="5089888" y="3341850"/>
            <a:ext cx="31089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lt1"/>
                </a:solidFill>
                <a:highlight>
                  <a:schemeClr val="lt2"/>
                </a:highlight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1" name="Google Shape;131;p5"/>
          <p:cNvSpPr txBox="1"/>
          <p:nvPr>
            <p:ph idx="4" type="subTitle"/>
          </p:nvPr>
        </p:nvSpPr>
        <p:spPr>
          <a:xfrm>
            <a:off x="2553200" y="1798750"/>
            <a:ext cx="3108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lt1"/>
                </a:solidFill>
                <a:highlight>
                  <a:schemeClr val="lt2"/>
                </a:highlight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32" name="Google Shape;132;p5"/>
          <p:cNvGrpSpPr/>
          <p:nvPr/>
        </p:nvGrpSpPr>
        <p:grpSpPr>
          <a:xfrm>
            <a:off x="239038" y="4777575"/>
            <a:ext cx="948375" cy="182300"/>
            <a:chOff x="2830750" y="4786000"/>
            <a:chExt cx="948375" cy="182300"/>
          </a:xfrm>
        </p:grpSpPr>
        <p:grpSp>
          <p:nvGrpSpPr>
            <p:cNvPr id="133" name="Google Shape;133;p5"/>
            <p:cNvGrpSpPr/>
            <p:nvPr/>
          </p:nvGrpSpPr>
          <p:grpSpPr>
            <a:xfrm>
              <a:off x="2830750" y="4786000"/>
              <a:ext cx="948375" cy="29100"/>
              <a:chOff x="2830750" y="4786000"/>
              <a:chExt cx="948375" cy="29100"/>
            </a:xfrm>
          </p:grpSpPr>
          <p:sp>
            <p:nvSpPr>
              <p:cNvPr id="134" name="Google Shape;134;p5"/>
              <p:cNvSpPr/>
              <p:nvPr/>
            </p:nvSpPr>
            <p:spPr>
              <a:xfrm>
                <a:off x="283075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5"/>
              <p:cNvSpPr/>
              <p:nvPr/>
            </p:nvSpPr>
            <p:spPr>
              <a:xfrm>
                <a:off x="313717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5"/>
              <p:cNvSpPr/>
              <p:nvPr/>
            </p:nvSpPr>
            <p:spPr>
              <a:xfrm>
                <a:off x="344360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5"/>
              <p:cNvSpPr/>
              <p:nvPr/>
            </p:nvSpPr>
            <p:spPr>
              <a:xfrm>
                <a:off x="375002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8" name="Google Shape;138;p5"/>
            <p:cNvGrpSpPr/>
            <p:nvPr/>
          </p:nvGrpSpPr>
          <p:grpSpPr>
            <a:xfrm>
              <a:off x="2830750" y="4939200"/>
              <a:ext cx="948375" cy="29100"/>
              <a:chOff x="2830750" y="4786000"/>
              <a:chExt cx="948375" cy="29100"/>
            </a:xfrm>
          </p:grpSpPr>
          <p:sp>
            <p:nvSpPr>
              <p:cNvPr id="139" name="Google Shape;139;p5"/>
              <p:cNvSpPr/>
              <p:nvPr/>
            </p:nvSpPr>
            <p:spPr>
              <a:xfrm>
                <a:off x="283075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5"/>
              <p:cNvSpPr/>
              <p:nvPr/>
            </p:nvSpPr>
            <p:spPr>
              <a:xfrm>
                <a:off x="313717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5"/>
              <p:cNvSpPr/>
              <p:nvPr/>
            </p:nvSpPr>
            <p:spPr>
              <a:xfrm>
                <a:off x="344360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375002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6" name="Google Shape;146;p6"/>
          <p:cNvSpPr/>
          <p:nvPr/>
        </p:nvSpPr>
        <p:spPr>
          <a:xfrm>
            <a:off x="-561850" y="4209025"/>
            <a:ext cx="1424700" cy="1424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6"/>
          <p:cNvSpPr/>
          <p:nvPr/>
        </p:nvSpPr>
        <p:spPr>
          <a:xfrm>
            <a:off x="8686125" y="-150075"/>
            <a:ext cx="565800" cy="337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6"/>
          <p:cNvSpPr/>
          <p:nvPr/>
        </p:nvSpPr>
        <p:spPr>
          <a:xfrm>
            <a:off x="8516718" y="36175"/>
            <a:ext cx="690710" cy="3423200"/>
          </a:xfrm>
          <a:custGeom>
            <a:rect b="b" l="l" r="r" t="t"/>
            <a:pathLst>
              <a:path extrusionOk="0" h="136928" w="15803">
                <a:moveTo>
                  <a:pt x="796" y="895"/>
                </a:moveTo>
                <a:cubicBezTo>
                  <a:pt x="5687" y="895"/>
                  <a:pt x="13552" y="-1955"/>
                  <a:pt x="15371" y="2585"/>
                </a:cubicBezTo>
                <a:cubicBezTo>
                  <a:pt x="17268" y="7320"/>
                  <a:pt x="-885" y="3128"/>
                  <a:pt x="1007" y="7865"/>
                </a:cubicBezTo>
                <a:cubicBezTo>
                  <a:pt x="2528" y="11673"/>
                  <a:pt x="8815" y="10442"/>
                  <a:pt x="12836" y="11245"/>
                </a:cubicBezTo>
                <a:cubicBezTo>
                  <a:pt x="13915" y="11460"/>
                  <a:pt x="15917" y="12402"/>
                  <a:pt x="15371" y="13357"/>
                </a:cubicBezTo>
                <a:cubicBezTo>
                  <a:pt x="12699" y="18033"/>
                  <a:pt x="202" y="14975"/>
                  <a:pt x="796" y="20328"/>
                </a:cubicBezTo>
                <a:cubicBezTo>
                  <a:pt x="1308" y="24944"/>
                  <a:pt x="12059" y="19648"/>
                  <a:pt x="14314" y="23708"/>
                </a:cubicBezTo>
                <a:cubicBezTo>
                  <a:pt x="16055" y="26842"/>
                  <a:pt x="7545" y="26074"/>
                  <a:pt x="4175" y="27299"/>
                </a:cubicBezTo>
                <a:cubicBezTo>
                  <a:pt x="2163" y="28031"/>
                  <a:pt x="-120" y="31330"/>
                  <a:pt x="1218" y="33002"/>
                </a:cubicBezTo>
                <a:cubicBezTo>
                  <a:pt x="4186" y="36712"/>
                  <a:pt x="13014" y="30567"/>
                  <a:pt x="15371" y="34692"/>
                </a:cubicBezTo>
                <a:cubicBezTo>
                  <a:pt x="16462" y="36602"/>
                  <a:pt x="13213" y="39009"/>
                  <a:pt x="11146" y="39761"/>
                </a:cubicBezTo>
                <a:cubicBezTo>
                  <a:pt x="7879" y="40949"/>
                  <a:pt x="2206" y="37852"/>
                  <a:pt x="796" y="41029"/>
                </a:cubicBezTo>
                <a:cubicBezTo>
                  <a:pt x="222" y="42322"/>
                  <a:pt x="692" y="43939"/>
                  <a:pt x="1218" y="45253"/>
                </a:cubicBezTo>
                <a:cubicBezTo>
                  <a:pt x="2980" y="49657"/>
                  <a:pt x="12017" y="43378"/>
                  <a:pt x="15371" y="46732"/>
                </a:cubicBezTo>
                <a:cubicBezTo>
                  <a:pt x="16798" y="48159"/>
                  <a:pt x="14257" y="51193"/>
                  <a:pt x="12413" y="52013"/>
                </a:cubicBezTo>
                <a:cubicBezTo>
                  <a:pt x="9282" y="53405"/>
                  <a:pt x="4696" y="51279"/>
                  <a:pt x="2274" y="53703"/>
                </a:cubicBezTo>
                <a:cubicBezTo>
                  <a:pt x="-865" y="56844"/>
                  <a:pt x="14314" y="54965"/>
                  <a:pt x="14314" y="59406"/>
                </a:cubicBezTo>
                <a:cubicBezTo>
                  <a:pt x="14314" y="64161"/>
                  <a:pt x="-291" y="61608"/>
                  <a:pt x="1640" y="65954"/>
                </a:cubicBezTo>
                <a:cubicBezTo>
                  <a:pt x="3467" y="70065"/>
                  <a:pt x="14027" y="65497"/>
                  <a:pt x="14526" y="69968"/>
                </a:cubicBezTo>
                <a:cubicBezTo>
                  <a:pt x="15185" y="75874"/>
                  <a:pt x="-1718" y="74891"/>
                  <a:pt x="162" y="80529"/>
                </a:cubicBezTo>
                <a:cubicBezTo>
                  <a:pt x="1655" y="85006"/>
                  <a:pt x="10629" y="77158"/>
                  <a:pt x="14314" y="80107"/>
                </a:cubicBezTo>
                <a:cubicBezTo>
                  <a:pt x="16307" y="81701"/>
                  <a:pt x="13515" y="86129"/>
                  <a:pt x="11146" y="87077"/>
                </a:cubicBezTo>
                <a:cubicBezTo>
                  <a:pt x="8169" y="88268"/>
                  <a:pt x="2063" y="87039"/>
                  <a:pt x="2063" y="90246"/>
                </a:cubicBezTo>
                <a:cubicBezTo>
                  <a:pt x="2063" y="94850"/>
                  <a:pt x="13619" y="91272"/>
                  <a:pt x="14737" y="95738"/>
                </a:cubicBezTo>
                <a:cubicBezTo>
                  <a:pt x="15858" y="100215"/>
                  <a:pt x="2971" y="96329"/>
                  <a:pt x="1852" y="100807"/>
                </a:cubicBezTo>
                <a:cubicBezTo>
                  <a:pt x="789" y="105062"/>
                  <a:pt x="12138" y="101224"/>
                  <a:pt x="14314" y="105032"/>
                </a:cubicBezTo>
                <a:cubicBezTo>
                  <a:pt x="16144" y="108235"/>
                  <a:pt x="6784" y="106859"/>
                  <a:pt x="4175" y="109468"/>
                </a:cubicBezTo>
                <a:cubicBezTo>
                  <a:pt x="1057" y="112586"/>
                  <a:pt x="15015" y="113323"/>
                  <a:pt x="14526" y="117706"/>
                </a:cubicBezTo>
                <a:cubicBezTo>
                  <a:pt x="14005" y="122376"/>
                  <a:pt x="4102" y="118644"/>
                  <a:pt x="1218" y="122353"/>
                </a:cubicBezTo>
                <a:cubicBezTo>
                  <a:pt x="-1853" y="126303"/>
                  <a:pt x="2326" y="132584"/>
                  <a:pt x="4809" y="136928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149" name="Google Shape;14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810819">
            <a:off x="7775251" y="3846462"/>
            <a:ext cx="1651136" cy="19779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" name="Google Shape;150;p6"/>
          <p:cNvGrpSpPr/>
          <p:nvPr/>
        </p:nvGrpSpPr>
        <p:grpSpPr>
          <a:xfrm>
            <a:off x="304575" y="230325"/>
            <a:ext cx="2124900" cy="72900"/>
            <a:chOff x="2932900" y="4742225"/>
            <a:chExt cx="2124900" cy="72900"/>
          </a:xfrm>
        </p:grpSpPr>
        <p:sp>
          <p:nvSpPr>
            <p:cNvPr id="151" name="Google Shape;151;p6"/>
            <p:cNvSpPr/>
            <p:nvPr/>
          </p:nvSpPr>
          <p:spPr>
            <a:xfrm>
              <a:off x="29329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316413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339536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36266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385783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408906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43203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455153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478276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50140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304851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6"/>
            <p:cNvSpPr/>
            <p:nvPr/>
          </p:nvSpPr>
          <p:spPr>
            <a:xfrm>
              <a:off x="327975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351098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374221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397345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6"/>
            <p:cNvSpPr/>
            <p:nvPr/>
          </p:nvSpPr>
          <p:spPr>
            <a:xfrm>
              <a:off x="420468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6"/>
            <p:cNvSpPr/>
            <p:nvPr/>
          </p:nvSpPr>
          <p:spPr>
            <a:xfrm>
              <a:off x="443591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6"/>
            <p:cNvSpPr/>
            <p:nvPr/>
          </p:nvSpPr>
          <p:spPr>
            <a:xfrm>
              <a:off x="466715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6"/>
            <p:cNvSpPr/>
            <p:nvPr/>
          </p:nvSpPr>
          <p:spPr>
            <a:xfrm>
              <a:off x="489838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7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7"/>
          <p:cNvSpPr txBox="1"/>
          <p:nvPr>
            <p:ph type="title"/>
          </p:nvPr>
        </p:nvSpPr>
        <p:spPr>
          <a:xfrm>
            <a:off x="4572000" y="1032100"/>
            <a:ext cx="3858900" cy="91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3" name="Google Shape;173;p7"/>
          <p:cNvSpPr txBox="1"/>
          <p:nvPr>
            <p:ph idx="1" type="subTitle"/>
          </p:nvPr>
        </p:nvSpPr>
        <p:spPr>
          <a:xfrm>
            <a:off x="4572000" y="2192900"/>
            <a:ext cx="3852000" cy="19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■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74" name="Google Shape;174;p7"/>
          <p:cNvGrpSpPr/>
          <p:nvPr/>
        </p:nvGrpSpPr>
        <p:grpSpPr>
          <a:xfrm>
            <a:off x="239038" y="199600"/>
            <a:ext cx="948375" cy="182300"/>
            <a:chOff x="2830750" y="4786000"/>
            <a:chExt cx="948375" cy="182300"/>
          </a:xfrm>
        </p:grpSpPr>
        <p:grpSp>
          <p:nvGrpSpPr>
            <p:cNvPr id="175" name="Google Shape;175;p7"/>
            <p:cNvGrpSpPr/>
            <p:nvPr/>
          </p:nvGrpSpPr>
          <p:grpSpPr>
            <a:xfrm>
              <a:off x="2830750" y="4786000"/>
              <a:ext cx="948375" cy="29100"/>
              <a:chOff x="2830750" y="4786000"/>
              <a:chExt cx="948375" cy="29100"/>
            </a:xfrm>
          </p:grpSpPr>
          <p:sp>
            <p:nvSpPr>
              <p:cNvPr id="176" name="Google Shape;176;p7"/>
              <p:cNvSpPr/>
              <p:nvPr/>
            </p:nvSpPr>
            <p:spPr>
              <a:xfrm>
                <a:off x="283075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7"/>
              <p:cNvSpPr/>
              <p:nvPr/>
            </p:nvSpPr>
            <p:spPr>
              <a:xfrm>
                <a:off x="313717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7"/>
              <p:cNvSpPr/>
              <p:nvPr/>
            </p:nvSpPr>
            <p:spPr>
              <a:xfrm>
                <a:off x="344360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7"/>
              <p:cNvSpPr/>
              <p:nvPr/>
            </p:nvSpPr>
            <p:spPr>
              <a:xfrm>
                <a:off x="375002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0" name="Google Shape;180;p7"/>
            <p:cNvGrpSpPr/>
            <p:nvPr/>
          </p:nvGrpSpPr>
          <p:grpSpPr>
            <a:xfrm>
              <a:off x="2830750" y="4939200"/>
              <a:ext cx="948375" cy="29100"/>
              <a:chOff x="2830750" y="4786000"/>
              <a:chExt cx="948375" cy="29100"/>
            </a:xfrm>
          </p:grpSpPr>
          <p:sp>
            <p:nvSpPr>
              <p:cNvPr id="181" name="Google Shape;181;p7"/>
              <p:cNvSpPr/>
              <p:nvPr/>
            </p:nvSpPr>
            <p:spPr>
              <a:xfrm>
                <a:off x="283075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7"/>
              <p:cNvSpPr/>
              <p:nvPr/>
            </p:nvSpPr>
            <p:spPr>
              <a:xfrm>
                <a:off x="313717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7"/>
              <p:cNvSpPr/>
              <p:nvPr/>
            </p:nvSpPr>
            <p:spPr>
              <a:xfrm>
                <a:off x="344360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7"/>
              <p:cNvSpPr/>
              <p:nvPr/>
            </p:nvSpPr>
            <p:spPr>
              <a:xfrm>
                <a:off x="375002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5" name="Google Shape;185;p7"/>
          <p:cNvGrpSpPr/>
          <p:nvPr/>
        </p:nvGrpSpPr>
        <p:grpSpPr>
          <a:xfrm>
            <a:off x="6800400" y="4823425"/>
            <a:ext cx="2124900" cy="72900"/>
            <a:chOff x="2932900" y="4742225"/>
            <a:chExt cx="2124900" cy="72900"/>
          </a:xfrm>
        </p:grpSpPr>
        <p:sp>
          <p:nvSpPr>
            <p:cNvPr id="186" name="Google Shape;186;p7"/>
            <p:cNvSpPr/>
            <p:nvPr/>
          </p:nvSpPr>
          <p:spPr>
            <a:xfrm>
              <a:off x="29329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7"/>
            <p:cNvSpPr/>
            <p:nvPr/>
          </p:nvSpPr>
          <p:spPr>
            <a:xfrm>
              <a:off x="316413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7"/>
            <p:cNvSpPr/>
            <p:nvPr/>
          </p:nvSpPr>
          <p:spPr>
            <a:xfrm>
              <a:off x="339536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7"/>
            <p:cNvSpPr/>
            <p:nvPr/>
          </p:nvSpPr>
          <p:spPr>
            <a:xfrm>
              <a:off x="36266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7"/>
            <p:cNvSpPr/>
            <p:nvPr/>
          </p:nvSpPr>
          <p:spPr>
            <a:xfrm>
              <a:off x="385783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7"/>
            <p:cNvSpPr/>
            <p:nvPr/>
          </p:nvSpPr>
          <p:spPr>
            <a:xfrm>
              <a:off x="408906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7"/>
            <p:cNvSpPr/>
            <p:nvPr/>
          </p:nvSpPr>
          <p:spPr>
            <a:xfrm>
              <a:off x="43203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7"/>
            <p:cNvSpPr/>
            <p:nvPr/>
          </p:nvSpPr>
          <p:spPr>
            <a:xfrm>
              <a:off x="455153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478276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50140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304851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327975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351098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374221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397345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420468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443591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466715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489838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8"/>
          <p:cNvSpPr txBox="1"/>
          <p:nvPr>
            <p:ph type="title"/>
          </p:nvPr>
        </p:nvSpPr>
        <p:spPr>
          <a:xfrm>
            <a:off x="1174275" y="1307100"/>
            <a:ext cx="67956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8" name="Google Shape;208;p8"/>
          <p:cNvSpPr/>
          <p:nvPr/>
        </p:nvSpPr>
        <p:spPr>
          <a:xfrm>
            <a:off x="6667250" y="3939275"/>
            <a:ext cx="2755500" cy="331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8"/>
          <p:cNvSpPr/>
          <p:nvPr/>
        </p:nvSpPr>
        <p:spPr>
          <a:xfrm>
            <a:off x="6772775" y="4038789"/>
            <a:ext cx="2515175" cy="1442325"/>
          </a:xfrm>
          <a:custGeom>
            <a:rect b="b" l="l" r="r" t="t"/>
            <a:pathLst>
              <a:path extrusionOk="0" h="57693" w="100607">
                <a:moveTo>
                  <a:pt x="0" y="50838"/>
                </a:moveTo>
                <a:cubicBezTo>
                  <a:pt x="480" y="42471"/>
                  <a:pt x="1064" y="707"/>
                  <a:pt x="2881" y="638"/>
                </a:cubicBezTo>
                <a:cubicBezTo>
                  <a:pt x="4699" y="570"/>
                  <a:pt x="9191" y="50290"/>
                  <a:pt x="10905" y="50427"/>
                </a:cubicBezTo>
                <a:cubicBezTo>
                  <a:pt x="12620" y="50564"/>
                  <a:pt x="11557" y="1701"/>
                  <a:pt x="13168" y="1461"/>
                </a:cubicBezTo>
                <a:cubicBezTo>
                  <a:pt x="14780" y="1221"/>
                  <a:pt x="18963" y="48884"/>
                  <a:pt x="20574" y="48987"/>
                </a:cubicBezTo>
                <a:cubicBezTo>
                  <a:pt x="22186" y="49090"/>
                  <a:pt x="21191" y="1564"/>
                  <a:pt x="22837" y="2078"/>
                </a:cubicBezTo>
                <a:cubicBezTo>
                  <a:pt x="24483" y="2592"/>
                  <a:pt x="29010" y="52005"/>
                  <a:pt x="30450" y="52073"/>
                </a:cubicBezTo>
                <a:cubicBezTo>
                  <a:pt x="31890" y="52142"/>
                  <a:pt x="30073" y="2352"/>
                  <a:pt x="31479" y="2489"/>
                </a:cubicBezTo>
                <a:cubicBezTo>
                  <a:pt x="32885" y="2626"/>
                  <a:pt x="37754" y="52896"/>
                  <a:pt x="38885" y="52896"/>
                </a:cubicBezTo>
                <a:cubicBezTo>
                  <a:pt x="40017" y="52896"/>
                  <a:pt x="36931" y="2661"/>
                  <a:pt x="38268" y="2489"/>
                </a:cubicBezTo>
                <a:cubicBezTo>
                  <a:pt x="39605" y="2318"/>
                  <a:pt x="45640" y="51627"/>
                  <a:pt x="46909" y="51867"/>
                </a:cubicBezTo>
                <a:cubicBezTo>
                  <a:pt x="48178" y="52107"/>
                  <a:pt x="44646" y="3827"/>
                  <a:pt x="45880" y="3930"/>
                </a:cubicBezTo>
                <a:cubicBezTo>
                  <a:pt x="47115" y="4033"/>
                  <a:pt x="52602" y="52484"/>
                  <a:pt x="54316" y="52484"/>
                </a:cubicBezTo>
                <a:cubicBezTo>
                  <a:pt x="56031" y="52484"/>
                  <a:pt x="54830" y="3519"/>
                  <a:pt x="56167" y="3930"/>
                </a:cubicBezTo>
                <a:cubicBezTo>
                  <a:pt x="57504" y="4342"/>
                  <a:pt x="61071" y="55125"/>
                  <a:pt x="62340" y="54953"/>
                </a:cubicBezTo>
                <a:cubicBezTo>
                  <a:pt x="63609" y="54782"/>
                  <a:pt x="62649" y="2867"/>
                  <a:pt x="63780" y="2901"/>
                </a:cubicBezTo>
                <a:cubicBezTo>
                  <a:pt x="64912" y="2935"/>
                  <a:pt x="67929" y="55125"/>
                  <a:pt x="69129" y="55159"/>
                </a:cubicBezTo>
                <a:cubicBezTo>
                  <a:pt x="70329" y="55193"/>
                  <a:pt x="69678" y="2696"/>
                  <a:pt x="70981" y="3107"/>
                </a:cubicBezTo>
                <a:cubicBezTo>
                  <a:pt x="72284" y="3519"/>
                  <a:pt x="75610" y="58142"/>
                  <a:pt x="76947" y="57628"/>
                </a:cubicBezTo>
                <a:cubicBezTo>
                  <a:pt x="78284" y="57114"/>
                  <a:pt x="77668" y="193"/>
                  <a:pt x="79005" y="21"/>
                </a:cubicBezTo>
                <a:cubicBezTo>
                  <a:pt x="80342" y="-150"/>
                  <a:pt x="84045" y="56119"/>
                  <a:pt x="84971" y="56599"/>
                </a:cubicBezTo>
                <a:cubicBezTo>
                  <a:pt x="85897" y="57079"/>
                  <a:pt x="83428" y="2730"/>
                  <a:pt x="84559" y="2901"/>
                </a:cubicBezTo>
                <a:cubicBezTo>
                  <a:pt x="85691" y="3073"/>
                  <a:pt x="90320" y="57422"/>
                  <a:pt x="91760" y="57628"/>
                </a:cubicBezTo>
                <a:cubicBezTo>
                  <a:pt x="93200" y="57834"/>
                  <a:pt x="91727" y="4169"/>
                  <a:pt x="93201" y="4135"/>
                </a:cubicBezTo>
                <a:cubicBezTo>
                  <a:pt x="94676" y="4101"/>
                  <a:pt x="99373" y="48541"/>
                  <a:pt x="100607" y="57422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0" name="Google Shape;210;p8"/>
          <p:cNvSpPr/>
          <p:nvPr/>
        </p:nvSpPr>
        <p:spPr>
          <a:xfrm>
            <a:off x="-436075" y="-236312"/>
            <a:ext cx="1636500" cy="1636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" name="Google Shape;211;p8"/>
          <p:cNvGrpSpPr/>
          <p:nvPr/>
        </p:nvGrpSpPr>
        <p:grpSpPr>
          <a:xfrm>
            <a:off x="6854800" y="225625"/>
            <a:ext cx="2124900" cy="72900"/>
            <a:chOff x="2932900" y="4742225"/>
            <a:chExt cx="2124900" cy="72900"/>
          </a:xfrm>
        </p:grpSpPr>
        <p:sp>
          <p:nvSpPr>
            <p:cNvPr id="212" name="Google Shape;212;p8"/>
            <p:cNvSpPr/>
            <p:nvPr/>
          </p:nvSpPr>
          <p:spPr>
            <a:xfrm>
              <a:off x="29329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316413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339536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36266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385783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408906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43203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455153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478276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50140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304851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327975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351098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374221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397345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420468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443591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466715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489838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" name="Google Shape;231;p8"/>
          <p:cNvGrpSpPr/>
          <p:nvPr/>
        </p:nvGrpSpPr>
        <p:grpSpPr>
          <a:xfrm>
            <a:off x="239038" y="4769231"/>
            <a:ext cx="948375" cy="182300"/>
            <a:chOff x="2830750" y="4786000"/>
            <a:chExt cx="948375" cy="182300"/>
          </a:xfrm>
        </p:grpSpPr>
        <p:grpSp>
          <p:nvGrpSpPr>
            <p:cNvPr id="232" name="Google Shape;232;p8"/>
            <p:cNvGrpSpPr/>
            <p:nvPr/>
          </p:nvGrpSpPr>
          <p:grpSpPr>
            <a:xfrm>
              <a:off x="2830750" y="4786000"/>
              <a:ext cx="948375" cy="29100"/>
              <a:chOff x="2830750" y="4786000"/>
              <a:chExt cx="948375" cy="29100"/>
            </a:xfrm>
          </p:grpSpPr>
          <p:sp>
            <p:nvSpPr>
              <p:cNvPr id="233" name="Google Shape;233;p8"/>
              <p:cNvSpPr/>
              <p:nvPr/>
            </p:nvSpPr>
            <p:spPr>
              <a:xfrm>
                <a:off x="283075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8"/>
              <p:cNvSpPr/>
              <p:nvPr/>
            </p:nvSpPr>
            <p:spPr>
              <a:xfrm>
                <a:off x="313717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8"/>
              <p:cNvSpPr/>
              <p:nvPr/>
            </p:nvSpPr>
            <p:spPr>
              <a:xfrm>
                <a:off x="344360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8"/>
              <p:cNvSpPr/>
              <p:nvPr/>
            </p:nvSpPr>
            <p:spPr>
              <a:xfrm>
                <a:off x="375002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7" name="Google Shape;237;p8"/>
            <p:cNvGrpSpPr/>
            <p:nvPr/>
          </p:nvGrpSpPr>
          <p:grpSpPr>
            <a:xfrm>
              <a:off x="2830750" y="4939200"/>
              <a:ext cx="948375" cy="29100"/>
              <a:chOff x="2830750" y="4786000"/>
              <a:chExt cx="948375" cy="29100"/>
            </a:xfrm>
          </p:grpSpPr>
          <p:sp>
            <p:nvSpPr>
              <p:cNvPr id="238" name="Google Shape;238;p8"/>
              <p:cNvSpPr/>
              <p:nvPr/>
            </p:nvSpPr>
            <p:spPr>
              <a:xfrm>
                <a:off x="283075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8"/>
              <p:cNvSpPr/>
              <p:nvPr/>
            </p:nvSpPr>
            <p:spPr>
              <a:xfrm>
                <a:off x="313717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8"/>
              <p:cNvSpPr/>
              <p:nvPr/>
            </p:nvSpPr>
            <p:spPr>
              <a:xfrm>
                <a:off x="344360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8"/>
              <p:cNvSpPr/>
              <p:nvPr/>
            </p:nvSpPr>
            <p:spPr>
              <a:xfrm>
                <a:off x="375002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9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9"/>
          <p:cNvSpPr txBox="1"/>
          <p:nvPr>
            <p:ph type="title"/>
          </p:nvPr>
        </p:nvSpPr>
        <p:spPr>
          <a:xfrm>
            <a:off x="2811450" y="1665950"/>
            <a:ext cx="4526100" cy="12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5" name="Google Shape;245;p9"/>
          <p:cNvSpPr txBox="1"/>
          <p:nvPr>
            <p:ph idx="1" type="subTitle"/>
          </p:nvPr>
        </p:nvSpPr>
        <p:spPr>
          <a:xfrm>
            <a:off x="2811450" y="2924975"/>
            <a:ext cx="45261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246" name="Google Shape;246;p9"/>
          <p:cNvGrpSpPr/>
          <p:nvPr/>
        </p:nvGrpSpPr>
        <p:grpSpPr>
          <a:xfrm>
            <a:off x="-1081550" y="4384175"/>
            <a:ext cx="3589525" cy="1167300"/>
            <a:chOff x="-1532100" y="3724075"/>
            <a:chExt cx="3589525" cy="1167300"/>
          </a:xfrm>
        </p:grpSpPr>
        <p:sp>
          <p:nvSpPr>
            <p:cNvPr id="247" name="Google Shape;247;p9"/>
            <p:cNvSpPr/>
            <p:nvPr/>
          </p:nvSpPr>
          <p:spPr>
            <a:xfrm>
              <a:off x="-1532100" y="3775125"/>
              <a:ext cx="3035100" cy="100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-532575" y="3724075"/>
              <a:ext cx="693075" cy="1167300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49" name="Google Shape;249;p9"/>
            <p:cNvSpPr/>
            <p:nvPr/>
          </p:nvSpPr>
          <p:spPr>
            <a:xfrm>
              <a:off x="-321806" y="3724075"/>
              <a:ext cx="693075" cy="1167300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50" name="Google Shape;250;p9"/>
            <p:cNvSpPr/>
            <p:nvPr/>
          </p:nvSpPr>
          <p:spPr>
            <a:xfrm>
              <a:off x="-111036" y="3724075"/>
              <a:ext cx="693075" cy="1167300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51" name="Google Shape;251;p9"/>
            <p:cNvSpPr/>
            <p:nvPr/>
          </p:nvSpPr>
          <p:spPr>
            <a:xfrm>
              <a:off x="99733" y="3724075"/>
              <a:ext cx="693075" cy="1167300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52" name="Google Shape;252;p9"/>
            <p:cNvSpPr/>
            <p:nvPr/>
          </p:nvSpPr>
          <p:spPr>
            <a:xfrm>
              <a:off x="310503" y="3724075"/>
              <a:ext cx="693075" cy="1167300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53" name="Google Shape;253;p9"/>
            <p:cNvSpPr/>
            <p:nvPr/>
          </p:nvSpPr>
          <p:spPr>
            <a:xfrm>
              <a:off x="521272" y="3724075"/>
              <a:ext cx="693075" cy="1167300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54" name="Google Shape;254;p9"/>
            <p:cNvSpPr/>
            <p:nvPr/>
          </p:nvSpPr>
          <p:spPr>
            <a:xfrm>
              <a:off x="732042" y="3724075"/>
              <a:ext cx="693075" cy="1167300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55" name="Google Shape;255;p9"/>
            <p:cNvSpPr/>
            <p:nvPr/>
          </p:nvSpPr>
          <p:spPr>
            <a:xfrm>
              <a:off x="942811" y="3724075"/>
              <a:ext cx="693075" cy="1167300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56" name="Google Shape;256;p9"/>
            <p:cNvSpPr/>
            <p:nvPr/>
          </p:nvSpPr>
          <p:spPr>
            <a:xfrm>
              <a:off x="1153581" y="3724075"/>
              <a:ext cx="693075" cy="1167300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57" name="Google Shape;257;p9"/>
            <p:cNvSpPr/>
            <p:nvPr/>
          </p:nvSpPr>
          <p:spPr>
            <a:xfrm>
              <a:off x="1364350" y="3724075"/>
              <a:ext cx="693075" cy="1167300"/>
            </a:xfrm>
            <a:custGeom>
              <a:rect b="b" l="l" r="r" t="t"/>
              <a:pathLst>
                <a:path extrusionOk="0" h="46692" w="27723">
                  <a:moveTo>
                    <a:pt x="27723" y="0"/>
                  </a:moveTo>
                  <a:cubicBezTo>
                    <a:pt x="21002" y="16806"/>
                    <a:pt x="8089" y="30499"/>
                    <a:pt x="0" y="46692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258" name="Google Shape;258;p9"/>
          <p:cNvGrpSpPr/>
          <p:nvPr/>
        </p:nvGrpSpPr>
        <p:grpSpPr>
          <a:xfrm>
            <a:off x="7804188" y="242925"/>
            <a:ext cx="948375" cy="182300"/>
            <a:chOff x="2830750" y="4786000"/>
            <a:chExt cx="948375" cy="182300"/>
          </a:xfrm>
        </p:grpSpPr>
        <p:grpSp>
          <p:nvGrpSpPr>
            <p:cNvPr id="259" name="Google Shape;259;p9"/>
            <p:cNvGrpSpPr/>
            <p:nvPr/>
          </p:nvGrpSpPr>
          <p:grpSpPr>
            <a:xfrm>
              <a:off x="2830750" y="4786000"/>
              <a:ext cx="948375" cy="29100"/>
              <a:chOff x="2830750" y="4786000"/>
              <a:chExt cx="948375" cy="29100"/>
            </a:xfrm>
          </p:grpSpPr>
          <p:sp>
            <p:nvSpPr>
              <p:cNvPr id="260" name="Google Shape;260;p9"/>
              <p:cNvSpPr/>
              <p:nvPr/>
            </p:nvSpPr>
            <p:spPr>
              <a:xfrm>
                <a:off x="283075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9"/>
              <p:cNvSpPr/>
              <p:nvPr/>
            </p:nvSpPr>
            <p:spPr>
              <a:xfrm>
                <a:off x="313717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9"/>
              <p:cNvSpPr/>
              <p:nvPr/>
            </p:nvSpPr>
            <p:spPr>
              <a:xfrm>
                <a:off x="344360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9"/>
              <p:cNvSpPr/>
              <p:nvPr/>
            </p:nvSpPr>
            <p:spPr>
              <a:xfrm>
                <a:off x="375002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4" name="Google Shape;264;p9"/>
            <p:cNvGrpSpPr/>
            <p:nvPr/>
          </p:nvGrpSpPr>
          <p:grpSpPr>
            <a:xfrm>
              <a:off x="2830750" y="4939200"/>
              <a:ext cx="948375" cy="29100"/>
              <a:chOff x="2830750" y="4786000"/>
              <a:chExt cx="948375" cy="29100"/>
            </a:xfrm>
          </p:grpSpPr>
          <p:sp>
            <p:nvSpPr>
              <p:cNvPr id="265" name="Google Shape;265;p9"/>
              <p:cNvSpPr/>
              <p:nvPr/>
            </p:nvSpPr>
            <p:spPr>
              <a:xfrm>
                <a:off x="283075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9"/>
              <p:cNvSpPr/>
              <p:nvPr/>
            </p:nvSpPr>
            <p:spPr>
              <a:xfrm>
                <a:off x="313717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9"/>
              <p:cNvSpPr/>
              <p:nvPr/>
            </p:nvSpPr>
            <p:spPr>
              <a:xfrm>
                <a:off x="3443600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9"/>
              <p:cNvSpPr/>
              <p:nvPr/>
            </p:nvSpPr>
            <p:spPr>
              <a:xfrm>
                <a:off x="3750025" y="4786000"/>
                <a:ext cx="29100" cy="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10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0"/>
          <p:cNvSpPr/>
          <p:nvPr/>
        </p:nvSpPr>
        <p:spPr>
          <a:xfrm>
            <a:off x="-189950" y="-18100"/>
            <a:ext cx="9468600" cy="5161500"/>
          </a:xfrm>
          <a:prstGeom prst="rect">
            <a:avLst/>
          </a:prstGeom>
          <a:solidFill>
            <a:srgbClr val="BBBDBC">
              <a:alpha val="324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0"/>
          <p:cNvSpPr txBox="1"/>
          <p:nvPr>
            <p:ph type="title"/>
          </p:nvPr>
        </p:nvSpPr>
        <p:spPr>
          <a:xfrm>
            <a:off x="713225" y="3693750"/>
            <a:ext cx="3858900" cy="893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3" name="Google Shape;273;p10"/>
          <p:cNvSpPr/>
          <p:nvPr/>
        </p:nvSpPr>
        <p:spPr>
          <a:xfrm flipH="1">
            <a:off x="8433699" y="-584000"/>
            <a:ext cx="1123500" cy="112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0"/>
          <p:cNvSpPr/>
          <p:nvPr/>
        </p:nvSpPr>
        <p:spPr>
          <a:xfrm flipH="1">
            <a:off x="8172241" y="-166390"/>
            <a:ext cx="1251908" cy="979055"/>
          </a:xfrm>
          <a:custGeom>
            <a:rect b="b" l="l" r="r" t="t"/>
            <a:pathLst>
              <a:path extrusionOk="0" h="17801" w="22763">
                <a:moveTo>
                  <a:pt x="22763" y="0"/>
                </a:moveTo>
                <a:cubicBezTo>
                  <a:pt x="14147" y="4306"/>
                  <a:pt x="6817" y="10996"/>
                  <a:pt x="0" y="17801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5" name="Google Shape;275;p10"/>
          <p:cNvSpPr/>
          <p:nvPr/>
        </p:nvSpPr>
        <p:spPr>
          <a:xfrm flipH="1">
            <a:off x="8140120" y="-182450"/>
            <a:ext cx="1203785" cy="1043295"/>
          </a:xfrm>
          <a:custGeom>
            <a:rect b="b" l="l" r="r" t="t"/>
            <a:pathLst>
              <a:path extrusionOk="0" h="18969" w="21888">
                <a:moveTo>
                  <a:pt x="0" y="0"/>
                </a:moveTo>
                <a:cubicBezTo>
                  <a:pt x="6283" y="7331"/>
                  <a:pt x="15061" y="12142"/>
                  <a:pt x="21888" y="18969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lt1"/>
            </a:gs>
            <a:gs pos="45000">
              <a:schemeClr val="lt1"/>
            </a:gs>
            <a:gs pos="100000">
              <a:schemeClr val="dk2"/>
            </a:gs>
          </a:gsLst>
          <a:lin ang="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Dela Gothic One"/>
              <a:buNone/>
              <a:defRPr sz="23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transition spd="med"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a2d2.audi/a2d2/en/dataset.html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5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34"/>
          <p:cNvSpPr/>
          <p:nvPr/>
        </p:nvSpPr>
        <p:spPr>
          <a:xfrm>
            <a:off x="6230932" y="784845"/>
            <a:ext cx="2198700" cy="2198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34"/>
          <p:cNvSpPr txBox="1"/>
          <p:nvPr>
            <p:ph type="ctrTitle"/>
          </p:nvPr>
        </p:nvSpPr>
        <p:spPr>
          <a:xfrm>
            <a:off x="713225" y="933560"/>
            <a:ext cx="4602600" cy="216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A2D2</a:t>
            </a:r>
            <a:endParaRPr>
              <a:solidFill>
                <a:schemeClr val="lt1"/>
              </a:solidFill>
              <a:highlight>
                <a:schemeClr val="lt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lt2"/>
                </a:highlight>
              </a:rPr>
              <a:t>SELF-DRIVING CAMERA SEGMENTATION</a:t>
            </a:r>
            <a:endParaRPr>
              <a:solidFill>
                <a:schemeClr val="lt1"/>
              </a:solidFill>
              <a:highlight>
                <a:schemeClr val="lt2"/>
              </a:highlight>
            </a:endParaRPr>
          </a:p>
        </p:txBody>
      </p:sp>
      <p:sp>
        <p:nvSpPr>
          <p:cNvPr id="1020" name="Google Shape;1020;p34"/>
          <p:cNvSpPr txBox="1"/>
          <p:nvPr>
            <p:ph idx="1" type="subTitle"/>
          </p:nvPr>
        </p:nvSpPr>
        <p:spPr>
          <a:xfrm>
            <a:off x="713225" y="3676538"/>
            <a:ext cx="2378700" cy="64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Gabriele Laguna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23/10/23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</a:t>
            </a:r>
            <a:endParaRPr/>
          </a:p>
        </p:txBody>
      </p:sp>
      <p:grpSp>
        <p:nvGrpSpPr>
          <p:cNvPr id="1021" name="Google Shape;1021;p34"/>
          <p:cNvGrpSpPr/>
          <p:nvPr/>
        </p:nvGrpSpPr>
        <p:grpSpPr>
          <a:xfrm>
            <a:off x="7191347" y="3340915"/>
            <a:ext cx="1239417" cy="1237985"/>
            <a:chOff x="7780875" y="3457850"/>
            <a:chExt cx="1124800" cy="1123500"/>
          </a:xfrm>
        </p:grpSpPr>
        <p:sp>
          <p:nvSpPr>
            <p:cNvPr id="1022" name="Google Shape;1022;p34"/>
            <p:cNvSpPr/>
            <p:nvPr/>
          </p:nvSpPr>
          <p:spPr>
            <a:xfrm>
              <a:off x="7780875" y="3457850"/>
              <a:ext cx="1123500" cy="112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7840200" y="3531150"/>
              <a:ext cx="1065475" cy="948425"/>
            </a:xfrm>
            <a:custGeom>
              <a:rect b="b" l="l" r="r" t="t"/>
              <a:pathLst>
                <a:path extrusionOk="0" h="16343" w="42619">
                  <a:moveTo>
                    <a:pt x="3903" y="16343"/>
                  </a:moveTo>
                  <a:cubicBezTo>
                    <a:pt x="1824" y="11667"/>
                    <a:pt x="-2053" y="4785"/>
                    <a:pt x="1568" y="1168"/>
                  </a:cubicBezTo>
                  <a:cubicBezTo>
                    <a:pt x="4997" y="-2257"/>
                    <a:pt x="8121" y="8393"/>
                    <a:pt x="10615" y="12549"/>
                  </a:cubicBezTo>
                  <a:cubicBezTo>
                    <a:pt x="11186" y="13500"/>
                    <a:pt x="11771" y="15842"/>
                    <a:pt x="12658" y="15176"/>
                  </a:cubicBezTo>
                  <a:cubicBezTo>
                    <a:pt x="15833" y="12793"/>
                    <a:pt x="12230" y="4356"/>
                    <a:pt x="16160" y="3794"/>
                  </a:cubicBezTo>
                  <a:cubicBezTo>
                    <a:pt x="20540" y="3168"/>
                    <a:pt x="19163" y="13810"/>
                    <a:pt x="23455" y="14884"/>
                  </a:cubicBezTo>
                  <a:cubicBezTo>
                    <a:pt x="28033" y="16029"/>
                    <a:pt x="21401" y="3217"/>
                    <a:pt x="25498" y="876"/>
                  </a:cubicBezTo>
                  <a:cubicBezTo>
                    <a:pt x="29206" y="-1243"/>
                    <a:pt x="30236" y="8039"/>
                    <a:pt x="31918" y="11965"/>
                  </a:cubicBezTo>
                  <a:cubicBezTo>
                    <a:pt x="32365" y="13008"/>
                    <a:pt x="32867" y="15686"/>
                    <a:pt x="33669" y="14884"/>
                  </a:cubicBezTo>
                  <a:cubicBezTo>
                    <a:pt x="36771" y="11782"/>
                    <a:pt x="31444" y="4855"/>
                    <a:pt x="34545" y="1751"/>
                  </a:cubicBezTo>
                  <a:cubicBezTo>
                    <a:pt x="37519" y="-1227"/>
                    <a:pt x="38571" y="15231"/>
                    <a:pt x="41549" y="12257"/>
                  </a:cubicBezTo>
                  <a:cubicBezTo>
                    <a:pt x="44453" y="9357"/>
                    <a:pt x="40382" y="4104"/>
                    <a:pt x="40382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pic>
        <p:nvPicPr>
          <p:cNvPr id="1024" name="Google Shape;1024;p34"/>
          <p:cNvPicPr preferRelativeResize="0"/>
          <p:nvPr/>
        </p:nvPicPr>
        <p:blipFill rotWithShape="1">
          <a:blip r:embed="rId3">
            <a:alphaModFix/>
          </a:blip>
          <a:srcRect b="3874" l="0" r="0" t="3865"/>
          <a:stretch/>
        </p:blipFill>
        <p:spPr>
          <a:xfrm>
            <a:off x="4931425" y="2441405"/>
            <a:ext cx="3141467" cy="2162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34"/>
          <p:cNvPicPr preferRelativeResize="0"/>
          <p:nvPr/>
        </p:nvPicPr>
        <p:blipFill rotWithShape="1">
          <a:blip r:embed="rId4">
            <a:alphaModFix/>
          </a:blip>
          <a:srcRect b="0" l="2642" r="2651" t="0"/>
          <a:stretch/>
        </p:blipFill>
        <p:spPr>
          <a:xfrm>
            <a:off x="5708369" y="366800"/>
            <a:ext cx="1696315" cy="2524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3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A2D2 - Dataset</a:t>
            </a:r>
            <a:endParaRPr/>
          </a:p>
        </p:txBody>
      </p:sp>
      <p:sp>
        <p:nvSpPr>
          <p:cNvPr id="1031" name="Google Shape;1031;p35"/>
          <p:cNvSpPr txBox="1"/>
          <p:nvPr/>
        </p:nvSpPr>
        <p:spPr>
          <a:xfrm>
            <a:off x="720000" y="1142043"/>
            <a:ext cx="20100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2.3 TB di dati:</a:t>
            </a:r>
            <a:endParaRPr b="1"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-"/>
            </a:pPr>
            <a:r>
              <a:rPr b="1"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Lidar</a:t>
            </a:r>
            <a:endParaRPr b="1"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-"/>
            </a:pPr>
            <a:r>
              <a:rPr b="1"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Camera</a:t>
            </a:r>
            <a:endParaRPr b="1"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-"/>
            </a:pPr>
            <a:r>
              <a:rPr b="1"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Bus delle centraline</a:t>
            </a:r>
            <a:endParaRPr b="1"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-"/>
            </a:pPr>
            <a:r>
              <a:rPr b="1"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Segmentazione</a:t>
            </a:r>
            <a:endParaRPr b="1"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32" name="Google Shape;1032;p35"/>
          <p:cNvSpPr txBox="1"/>
          <p:nvPr/>
        </p:nvSpPr>
        <p:spPr>
          <a:xfrm>
            <a:off x="4280500" y="4227175"/>
            <a:ext cx="393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Website:</a:t>
            </a:r>
            <a:br>
              <a:rPr b="1" lang="en"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lang="en" sz="900" u="sng">
                <a:solidFill>
                  <a:schemeClr val="hlink"/>
                </a:solidFill>
                <a:latin typeface="Dela Gothic One"/>
                <a:ea typeface="Dela Gothic One"/>
                <a:cs typeface="Dela Gothic One"/>
                <a:sym typeface="Dela Gothic One"/>
                <a:hlinkClick r:id="rId3"/>
              </a:rPr>
              <a:t>https://www.a2d2.audi/a2d2/en/dataset.html</a:t>
            </a:r>
            <a:endParaRPr sz="900">
              <a:solidFill>
                <a:schemeClr val="accent1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pic>
        <p:nvPicPr>
          <p:cNvPr id="1033" name="Google Shape;103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0900" y="1112200"/>
            <a:ext cx="4866676" cy="273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0900" y="1112200"/>
            <a:ext cx="4855494" cy="273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35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3820900" y="1112200"/>
            <a:ext cx="4855500" cy="2735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36"/>
          <p:cNvSpPr txBox="1"/>
          <p:nvPr>
            <p:ph type="title"/>
          </p:nvPr>
        </p:nvSpPr>
        <p:spPr>
          <a:xfrm>
            <a:off x="598625" y="641250"/>
            <a:ext cx="38520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APPROCCI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lt2"/>
                </a:highlight>
              </a:rPr>
              <a:t>UTILIZZATI:</a:t>
            </a:r>
            <a:endParaRPr>
              <a:solidFill>
                <a:schemeClr val="lt1"/>
              </a:solidFill>
              <a:highlight>
                <a:schemeClr val="lt2"/>
              </a:highlight>
            </a:endParaRPr>
          </a:p>
        </p:txBody>
      </p:sp>
      <p:sp>
        <p:nvSpPr>
          <p:cNvPr id="1041" name="Google Shape;1041;p36"/>
          <p:cNvSpPr txBox="1"/>
          <p:nvPr>
            <p:ph idx="1" type="body"/>
          </p:nvPr>
        </p:nvSpPr>
        <p:spPr>
          <a:xfrm>
            <a:off x="458550" y="2874850"/>
            <a:ext cx="3242400" cy="17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Modelli:</a:t>
            </a:r>
            <a:endParaRPr/>
          </a:p>
          <a:p>
            <a:pPr indent="-330200" lvl="0" marL="457200" rtl="0" algn="l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4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Rete Full Convolutional</a:t>
            </a:r>
            <a:endParaRPr sz="1600"/>
          </a:p>
          <a:p>
            <a:pPr indent="-330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4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Unet</a:t>
            </a:r>
            <a:endParaRPr sz="1600"/>
          </a:p>
          <a:p>
            <a:pPr indent="-330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4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ResNet</a:t>
            </a:r>
            <a:endParaRPr sz="1600"/>
          </a:p>
        </p:txBody>
      </p:sp>
      <p:pic>
        <p:nvPicPr>
          <p:cNvPr id="1042" name="Google Shape;104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9887" y="641250"/>
            <a:ext cx="5599213" cy="266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280016">
            <a:off x="3151508" y="3066147"/>
            <a:ext cx="1888912" cy="2662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36"/>
          <p:cNvPicPr preferRelativeResize="0"/>
          <p:nvPr/>
        </p:nvPicPr>
        <p:blipFill rotWithShape="1">
          <a:blip r:embed="rId5">
            <a:alphaModFix/>
          </a:blip>
          <a:srcRect b="0" l="1247" r="1257" t="0"/>
          <a:stretch/>
        </p:blipFill>
        <p:spPr>
          <a:xfrm rot="5400000">
            <a:off x="7455825" y="3211804"/>
            <a:ext cx="1482751" cy="1520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3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RISULTATI</a:t>
            </a:r>
            <a:endParaRPr/>
          </a:p>
        </p:txBody>
      </p:sp>
      <p:pic>
        <p:nvPicPr>
          <p:cNvPr id="1050" name="Google Shape;105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7317198" y="-998850"/>
            <a:ext cx="2006749" cy="24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450" y="1151200"/>
            <a:ext cx="3823475" cy="284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5850" y="1151201"/>
            <a:ext cx="3823475" cy="2821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3698" y="1151200"/>
            <a:ext cx="3787777" cy="282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6450" y="1151200"/>
            <a:ext cx="3823476" cy="2828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38"/>
          <p:cNvSpPr txBox="1"/>
          <p:nvPr>
            <p:ph type="title"/>
          </p:nvPr>
        </p:nvSpPr>
        <p:spPr>
          <a:xfrm>
            <a:off x="2811450" y="302575"/>
            <a:ext cx="6147000" cy="7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RISULTATI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FORMATIVI</a:t>
            </a:r>
            <a:endParaRPr sz="2000"/>
          </a:p>
        </p:txBody>
      </p:sp>
      <p:sp>
        <p:nvSpPr>
          <p:cNvPr id="1060" name="Google Shape;1060;p38"/>
          <p:cNvSpPr txBox="1"/>
          <p:nvPr>
            <p:ph idx="1" type="subTitle"/>
          </p:nvPr>
        </p:nvSpPr>
        <p:spPr>
          <a:xfrm>
            <a:off x="962025" y="1645850"/>
            <a:ext cx="5721900" cy="26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Dataset from generator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Funzionamento dei filtri (ed il perchè le immagini sono quadrate)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Funzionamento Encoder -Decoder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Problema della custom loss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Unet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ResNet</a:t>
            </a:r>
            <a:endParaRPr/>
          </a:p>
        </p:txBody>
      </p:sp>
      <p:pic>
        <p:nvPicPr>
          <p:cNvPr id="1061" name="Google Shape;106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444638">
            <a:off x="-810452" y="-494999"/>
            <a:ext cx="3815810" cy="326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Google Shape;106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3924" y="2223575"/>
            <a:ext cx="2576201" cy="314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39"/>
          <p:cNvSpPr txBox="1"/>
          <p:nvPr>
            <p:ph type="title"/>
          </p:nvPr>
        </p:nvSpPr>
        <p:spPr>
          <a:xfrm>
            <a:off x="713225" y="3092600"/>
            <a:ext cx="3858900" cy="10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RISULTATI BUONI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lt2"/>
                </a:highlight>
              </a:rPr>
              <a:t>MA MIGLIORABILI</a:t>
            </a:r>
            <a:endParaRPr>
              <a:solidFill>
                <a:schemeClr val="lt1"/>
              </a:solidFill>
              <a:highlight>
                <a:schemeClr val="lt2"/>
              </a:highlight>
            </a:endParaRPr>
          </a:p>
        </p:txBody>
      </p:sp>
      <p:grpSp>
        <p:nvGrpSpPr>
          <p:cNvPr id="1068" name="Google Shape;1068;p39"/>
          <p:cNvGrpSpPr/>
          <p:nvPr/>
        </p:nvGrpSpPr>
        <p:grpSpPr>
          <a:xfrm>
            <a:off x="6806125" y="2006300"/>
            <a:ext cx="1831200" cy="2086500"/>
            <a:chOff x="6012375" y="1845825"/>
            <a:chExt cx="1831200" cy="2086500"/>
          </a:xfrm>
        </p:grpSpPr>
        <p:sp>
          <p:nvSpPr>
            <p:cNvPr id="1069" name="Google Shape;1069;p39"/>
            <p:cNvSpPr/>
            <p:nvPr/>
          </p:nvSpPr>
          <p:spPr>
            <a:xfrm>
              <a:off x="6012375" y="1845825"/>
              <a:ext cx="1831200" cy="2086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39"/>
            <p:cNvSpPr/>
            <p:nvPr/>
          </p:nvSpPr>
          <p:spPr>
            <a:xfrm>
              <a:off x="6186800" y="2112307"/>
              <a:ext cx="1605050" cy="1466450"/>
            </a:xfrm>
            <a:custGeom>
              <a:rect b="b" l="l" r="r" t="t"/>
              <a:pathLst>
                <a:path extrusionOk="0" h="58658" w="64202">
                  <a:moveTo>
                    <a:pt x="0" y="11812"/>
                  </a:moveTo>
                  <a:cubicBezTo>
                    <a:pt x="4519" y="8936"/>
                    <a:pt x="9188" y="6273"/>
                    <a:pt x="14007" y="3932"/>
                  </a:cubicBezTo>
                  <a:cubicBezTo>
                    <a:pt x="16998" y="2479"/>
                    <a:pt x="20373" y="-1058"/>
                    <a:pt x="23346" y="430"/>
                  </a:cubicBezTo>
                  <a:cubicBezTo>
                    <a:pt x="28693" y="3105"/>
                    <a:pt x="13049" y="12280"/>
                    <a:pt x="16634" y="17065"/>
                  </a:cubicBezTo>
                  <a:cubicBezTo>
                    <a:pt x="22284" y="24607"/>
                    <a:pt x="37110" y="7617"/>
                    <a:pt x="44650" y="13271"/>
                  </a:cubicBezTo>
                  <a:cubicBezTo>
                    <a:pt x="50675" y="17789"/>
                    <a:pt x="39590" y="28238"/>
                    <a:pt x="33852" y="33115"/>
                  </a:cubicBezTo>
                  <a:cubicBezTo>
                    <a:pt x="30958" y="35575"/>
                    <a:pt x="24601" y="38613"/>
                    <a:pt x="26556" y="41870"/>
                  </a:cubicBezTo>
                  <a:cubicBezTo>
                    <a:pt x="30470" y="48389"/>
                    <a:pt x="42201" y="40657"/>
                    <a:pt x="49319" y="43329"/>
                  </a:cubicBezTo>
                  <a:cubicBezTo>
                    <a:pt x="54498" y="45273"/>
                    <a:pt x="50713" y="56985"/>
                    <a:pt x="56031" y="58505"/>
                  </a:cubicBezTo>
                  <a:cubicBezTo>
                    <a:pt x="59669" y="59545"/>
                    <a:pt x="62106" y="53775"/>
                    <a:pt x="64202" y="50625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pic>
        <p:nvPicPr>
          <p:cNvPr id="1071" name="Google Shape;10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1300" y="256000"/>
            <a:ext cx="2895651" cy="2480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39"/>
          <p:cNvPicPr preferRelativeResize="0"/>
          <p:nvPr/>
        </p:nvPicPr>
        <p:blipFill rotWithShape="1">
          <a:blip r:embed="rId4">
            <a:alphaModFix/>
          </a:blip>
          <a:srcRect b="0" l="1247" r="1257" t="0"/>
          <a:stretch/>
        </p:blipFill>
        <p:spPr>
          <a:xfrm>
            <a:off x="6112625" y="3141400"/>
            <a:ext cx="1877248" cy="19254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3" name="Google Shape;1073;p39"/>
          <p:cNvGrpSpPr/>
          <p:nvPr/>
        </p:nvGrpSpPr>
        <p:grpSpPr>
          <a:xfrm>
            <a:off x="3887475" y="611625"/>
            <a:ext cx="2124900" cy="72900"/>
            <a:chOff x="2932900" y="4742225"/>
            <a:chExt cx="2124900" cy="72900"/>
          </a:xfrm>
        </p:grpSpPr>
        <p:sp>
          <p:nvSpPr>
            <p:cNvPr id="1074" name="Google Shape;1074;p39"/>
            <p:cNvSpPr/>
            <p:nvPr/>
          </p:nvSpPr>
          <p:spPr>
            <a:xfrm>
              <a:off x="29329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9"/>
            <p:cNvSpPr/>
            <p:nvPr/>
          </p:nvSpPr>
          <p:spPr>
            <a:xfrm>
              <a:off x="316413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9"/>
            <p:cNvSpPr/>
            <p:nvPr/>
          </p:nvSpPr>
          <p:spPr>
            <a:xfrm>
              <a:off x="339536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39"/>
            <p:cNvSpPr/>
            <p:nvPr/>
          </p:nvSpPr>
          <p:spPr>
            <a:xfrm>
              <a:off x="36266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9"/>
            <p:cNvSpPr/>
            <p:nvPr/>
          </p:nvSpPr>
          <p:spPr>
            <a:xfrm>
              <a:off x="385783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39"/>
            <p:cNvSpPr/>
            <p:nvPr/>
          </p:nvSpPr>
          <p:spPr>
            <a:xfrm>
              <a:off x="408906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39"/>
            <p:cNvSpPr/>
            <p:nvPr/>
          </p:nvSpPr>
          <p:spPr>
            <a:xfrm>
              <a:off x="43203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39"/>
            <p:cNvSpPr/>
            <p:nvPr/>
          </p:nvSpPr>
          <p:spPr>
            <a:xfrm>
              <a:off x="455153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39"/>
            <p:cNvSpPr/>
            <p:nvPr/>
          </p:nvSpPr>
          <p:spPr>
            <a:xfrm>
              <a:off x="478276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39"/>
            <p:cNvSpPr/>
            <p:nvPr/>
          </p:nvSpPr>
          <p:spPr>
            <a:xfrm>
              <a:off x="501400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9"/>
            <p:cNvSpPr/>
            <p:nvPr/>
          </p:nvSpPr>
          <p:spPr>
            <a:xfrm>
              <a:off x="304851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9"/>
            <p:cNvSpPr/>
            <p:nvPr/>
          </p:nvSpPr>
          <p:spPr>
            <a:xfrm>
              <a:off x="327975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9"/>
            <p:cNvSpPr/>
            <p:nvPr/>
          </p:nvSpPr>
          <p:spPr>
            <a:xfrm>
              <a:off x="351098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9"/>
            <p:cNvSpPr/>
            <p:nvPr/>
          </p:nvSpPr>
          <p:spPr>
            <a:xfrm>
              <a:off x="374221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9"/>
            <p:cNvSpPr/>
            <p:nvPr/>
          </p:nvSpPr>
          <p:spPr>
            <a:xfrm>
              <a:off x="397345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9"/>
            <p:cNvSpPr/>
            <p:nvPr/>
          </p:nvSpPr>
          <p:spPr>
            <a:xfrm>
              <a:off x="420468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39"/>
            <p:cNvSpPr/>
            <p:nvPr/>
          </p:nvSpPr>
          <p:spPr>
            <a:xfrm>
              <a:off x="4435917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9"/>
            <p:cNvSpPr/>
            <p:nvPr/>
          </p:nvSpPr>
          <p:spPr>
            <a:xfrm>
              <a:off x="4667150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9"/>
            <p:cNvSpPr/>
            <p:nvPr/>
          </p:nvSpPr>
          <p:spPr>
            <a:xfrm>
              <a:off x="4898383" y="4742225"/>
              <a:ext cx="43800" cy="7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3" name="Google Shape;1093;p39"/>
          <p:cNvSpPr txBox="1"/>
          <p:nvPr>
            <p:ph idx="2" type="title"/>
          </p:nvPr>
        </p:nvSpPr>
        <p:spPr>
          <a:xfrm>
            <a:off x="562500" y="2113800"/>
            <a:ext cx="8581500" cy="9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CONCLUSIONI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elf-Help Assessment Personality Test for Business by Slidesgo">
  <a:themeElements>
    <a:clrScheme name="Simple Light">
      <a:dk1>
        <a:srgbClr val="FFFFFF"/>
      </a:dk1>
      <a:lt1>
        <a:srgbClr val="3C3C3C"/>
      </a:lt1>
      <a:dk2>
        <a:srgbClr val="315724"/>
      </a:dk2>
      <a:lt2>
        <a:srgbClr val="BBBDBC"/>
      </a:lt2>
      <a:accent1>
        <a:srgbClr val="F1B000"/>
      </a:accent1>
      <a:accent2>
        <a:srgbClr val="1F9285"/>
      </a:accent2>
      <a:accent3>
        <a:srgbClr val="3E5050"/>
      </a:accent3>
      <a:accent4>
        <a:srgbClr val="D21C1B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